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32"/>
  </p:notesMasterIdLst>
  <p:sldIdLst>
    <p:sldId id="256" r:id="rId2"/>
    <p:sldId id="304" r:id="rId3"/>
    <p:sldId id="258" r:id="rId4"/>
    <p:sldId id="257" r:id="rId5"/>
    <p:sldId id="286" r:id="rId6"/>
    <p:sldId id="283" r:id="rId7"/>
    <p:sldId id="281" r:id="rId8"/>
    <p:sldId id="259" r:id="rId9"/>
    <p:sldId id="263" r:id="rId10"/>
    <p:sldId id="314" r:id="rId11"/>
    <p:sldId id="310" r:id="rId12"/>
    <p:sldId id="308" r:id="rId13"/>
    <p:sldId id="265" r:id="rId14"/>
    <p:sldId id="305" r:id="rId15"/>
    <p:sldId id="325" r:id="rId16"/>
    <p:sldId id="329" r:id="rId17"/>
    <p:sldId id="322" r:id="rId18"/>
    <p:sldId id="320" r:id="rId19"/>
    <p:sldId id="319" r:id="rId20"/>
    <p:sldId id="269" r:id="rId21"/>
    <p:sldId id="318" r:id="rId22"/>
    <p:sldId id="264" r:id="rId23"/>
    <p:sldId id="324" r:id="rId24"/>
    <p:sldId id="280" r:id="rId25"/>
    <p:sldId id="274" r:id="rId26"/>
    <p:sldId id="271" r:id="rId27"/>
    <p:sldId id="323" r:id="rId28"/>
    <p:sldId id="287" r:id="rId29"/>
    <p:sldId id="277" r:id="rId30"/>
    <p:sldId id="284" r:id="rId31"/>
  </p:sldIdLst>
  <p:sldSz cx="9144000" cy="5143500" type="screen16x9"/>
  <p:notesSz cx="6858000" cy="9144000"/>
  <p:embeddedFontLst>
    <p:embeddedFont>
      <p:font typeface="Bahiana" panose="020B0604020202020204" charset="0"/>
      <p:regular r:id="rId33"/>
    </p:embeddedFont>
    <p:embeddedFont>
      <p:font typeface="Big Shoulders Text" panose="020B0604020202020204" charset="0"/>
      <p:regular r:id="rId34"/>
      <p:bold r:id="rId35"/>
    </p:embeddedFont>
    <p:embeddedFont>
      <p:font typeface="Big Shoulders Text Black" panose="020B0604020202020204" charset="0"/>
      <p:bold r:id="rId36"/>
    </p:embeddedFont>
    <p:embeddedFont>
      <p:font typeface="Bookman Old Style" panose="02050604050505020204" pitchFamily="18" charset="0"/>
      <p:regular r:id="rId37"/>
      <p:bold r:id="rId38"/>
      <p:italic r:id="rId39"/>
      <p:boldItalic r:id="rId40"/>
    </p:embeddedFont>
    <p:embeddedFont>
      <p:font typeface="Catamaran" panose="020B0604020202020204" charset="0"/>
      <p:regular r:id="rId41"/>
      <p:bold r:id="rId42"/>
    </p:embeddedFont>
    <p:embeddedFont>
      <p:font typeface="Catamaran Light" panose="020B0604020202020204" charset="0"/>
      <p:regular r:id="rId43"/>
      <p:bold r:id="rId44"/>
    </p:embeddedFont>
    <p:embeddedFont>
      <p:font typeface="DM Sans" pitchFamily="2" charset="0"/>
      <p:regular r:id="rId45"/>
      <p:bold r:id="rId46"/>
      <p:italic r:id="rId47"/>
      <p:boldItalic r:id="rId48"/>
    </p:embeddedFont>
    <p:embeddedFont>
      <p:font typeface="Fira Sans Extra Condensed Medium" panose="020B0604020202020204" charset="0"/>
      <p:regular r:id="rId49"/>
      <p:bold r:id="rId50"/>
      <p:italic r:id="rId51"/>
      <p:boldItalic r:id="rId52"/>
    </p:embeddedFont>
    <p:embeddedFont>
      <p:font typeface="Roboto Slab" panose="020B0604020202020204" charset="0"/>
      <p:regular r:id="rId53"/>
      <p:bold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B2C"/>
    <a:srgbClr val="EFEBD7"/>
    <a:srgbClr val="FFFFFF"/>
    <a:srgbClr val="569992"/>
    <a:srgbClr val="F5C174"/>
    <a:srgbClr val="8E306E"/>
    <a:srgbClr val="EB432A"/>
    <a:srgbClr val="9C3DEB"/>
    <a:srgbClr val="C95FA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8F5B4CF-8751-45D5-B203-9E0C31FF5CC7}">
  <a:tblStyle styleId="{F8F5B4CF-8751-45D5-B203-9E0C31FF5C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9" autoAdjust="0"/>
    <p:restoredTop sz="87712" autoAdjust="0"/>
  </p:normalViewPr>
  <p:slideViewPr>
    <p:cSldViewPr snapToGrid="0">
      <p:cViewPr varScale="1">
        <p:scale>
          <a:sx n="95" d="100"/>
          <a:sy n="95" d="100"/>
        </p:scale>
        <p:origin x="95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font" Target="fonts/font21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e62f1ddca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e62f1ddca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e62f1dd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e62f1dd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428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e62f1dd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e62f1dd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35127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e62f1dd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e62f1dd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2568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6e552fcb8f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6e552fcb8f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6e62f1ddc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6e62f1ddc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44900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14327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e62f1ddca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e62f1ddca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14661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e62f1ddca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e62f1ddca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57103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6e552fcb8f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6e552fcb8f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2810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6e62f1ddc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6e62f1ddc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8907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6e62f1ddca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6e62f1ddca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2711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6e62f1ddc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Google Shape;1138;g6e62f1ddc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6e552fcb8f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6e552fcb8f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2664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6e62f1ddca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6e62f1ddca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g6e7c137ee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1" name="Google Shape;1421;g6e7c137ee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e62f1ddca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e62f1ddca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g6e62f1ddca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" name="Google Shape;1181;g6e62f1ddca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6e552fcb8f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6e552fcb8f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1274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" name="Google Shape;1966;g6e552fcb8f_1_12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7" name="Google Shape;1967;g6e552fcb8f_1_12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6e62f1ddca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6e62f1ddca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e552fcb8f_0_1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e552fcb8f_0_1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g6e552fcb8f_5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" name="Google Shape;1607;g6e552fcb8f_5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6e552fcb8f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6e552fcb8f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6e552fcb8f_1_24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6e552fcb8f_1_24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6e7c137ee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6e7c137ee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6e7c137ee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6e7c137ee7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6e552fcb8f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6e552fcb8f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6e552fcb8f_0_1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6e552fcb8f_0_1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0525" y="-35225"/>
            <a:ext cx="9325750" cy="5224025"/>
            <a:chOff x="-80525" y="-35225"/>
            <a:chExt cx="9325750" cy="5224025"/>
          </a:xfrm>
        </p:grpSpPr>
        <p:sp>
          <p:nvSpPr>
            <p:cNvPr id="10" name="Google Shape;10;p2"/>
            <p:cNvSpPr/>
            <p:nvPr/>
          </p:nvSpPr>
          <p:spPr>
            <a:xfrm>
              <a:off x="-55350" y="-35225"/>
              <a:ext cx="1726225" cy="1887300"/>
            </a:xfrm>
            <a:custGeom>
              <a:avLst/>
              <a:gdLst/>
              <a:ahLst/>
              <a:cxnLst/>
              <a:rect l="l" t="t" r="r" b="b"/>
              <a:pathLst>
                <a:path w="69049" h="75492" extrusionOk="0">
                  <a:moveTo>
                    <a:pt x="805" y="0"/>
                  </a:moveTo>
                  <a:lnTo>
                    <a:pt x="49119" y="604"/>
                  </a:lnTo>
                  <a:lnTo>
                    <a:pt x="69049" y="75492"/>
                  </a:lnTo>
                  <a:lnTo>
                    <a:pt x="0" y="6743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1" name="Google Shape;11;p2"/>
            <p:cNvSpPr/>
            <p:nvPr/>
          </p:nvSpPr>
          <p:spPr>
            <a:xfrm>
              <a:off x="-80525" y="2798225"/>
              <a:ext cx="1937625" cy="2390575"/>
            </a:xfrm>
            <a:custGeom>
              <a:avLst/>
              <a:gdLst/>
              <a:ahLst/>
              <a:cxnLst/>
              <a:rect l="l" t="t" r="r" b="b"/>
              <a:pathLst>
                <a:path w="77505" h="95623" extrusionOk="0">
                  <a:moveTo>
                    <a:pt x="1007" y="0"/>
                  </a:moveTo>
                  <a:lnTo>
                    <a:pt x="77505" y="17917"/>
                  </a:lnTo>
                  <a:lnTo>
                    <a:pt x="52542" y="95623"/>
                  </a:lnTo>
                  <a:lnTo>
                    <a:pt x="0" y="956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12" name="Google Shape;12;p2"/>
            <p:cNvSpPr/>
            <p:nvPr/>
          </p:nvSpPr>
          <p:spPr>
            <a:xfrm>
              <a:off x="6346325" y="1169275"/>
              <a:ext cx="2803275" cy="4011125"/>
            </a:xfrm>
            <a:custGeom>
              <a:avLst/>
              <a:gdLst/>
              <a:ahLst/>
              <a:cxnLst/>
              <a:rect l="l" t="t" r="r" b="b"/>
              <a:pathLst>
                <a:path w="112131" h="160445" extrusionOk="0">
                  <a:moveTo>
                    <a:pt x="111929" y="0"/>
                  </a:moveTo>
                  <a:lnTo>
                    <a:pt x="50731" y="2416"/>
                  </a:lnTo>
                  <a:lnTo>
                    <a:pt x="0" y="160244"/>
                  </a:lnTo>
                  <a:lnTo>
                    <a:pt x="112131" y="1604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" name="Google Shape;13;p2"/>
            <p:cNvSpPr/>
            <p:nvPr/>
          </p:nvSpPr>
          <p:spPr>
            <a:xfrm>
              <a:off x="1792950" y="3464300"/>
              <a:ext cx="7399800" cy="897600"/>
            </a:xfrm>
            <a:custGeom>
              <a:avLst/>
              <a:gdLst/>
              <a:ahLst/>
              <a:cxnLst/>
              <a:rect l="l" t="t" r="r" b="b"/>
              <a:pathLst>
                <a:path w="295992" h="35904" extrusionOk="0">
                  <a:moveTo>
                    <a:pt x="0" y="28012"/>
                  </a:moveTo>
                  <a:lnTo>
                    <a:pt x="4156" y="4266"/>
                  </a:lnTo>
                  <a:lnTo>
                    <a:pt x="295992" y="0"/>
                  </a:lnTo>
                  <a:lnTo>
                    <a:pt x="295185" y="359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4" name="Google Shape;14;p2"/>
            <p:cNvSpPr/>
            <p:nvPr/>
          </p:nvSpPr>
          <p:spPr>
            <a:xfrm>
              <a:off x="6104750" y="-30200"/>
              <a:ext cx="3140475" cy="1122325"/>
            </a:xfrm>
            <a:custGeom>
              <a:avLst/>
              <a:gdLst/>
              <a:ahLst/>
              <a:cxnLst/>
              <a:rect l="l" t="t" r="r" b="b"/>
              <a:pathLst>
                <a:path w="125619" h="44893" extrusionOk="0">
                  <a:moveTo>
                    <a:pt x="125619" y="38853"/>
                  </a:moveTo>
                  <a:lnTo>
                    <a:pt x="0" y="44893"/>
                  </a:lnTo>
                  <a:lnTo>
                    <a:pt x="22547" y="0"/>
                  </a:lnTo>
                  <a:lnTo>
                    <a:pt x="123807" y="6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 flipH="1">
            <a:off x="2633025" y="2101700"/>
            <a:ext cx="38367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 flipH="1">
            <a:off x="2825938" y="3657100"/>
            <a:ext cx="34509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APTION_ONLY_1">
    <p:bg>
      <p:bgPr>
        <a:solidFill>
          <a:schemeClr val="accent2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CAPTION_ONLY_1_1_1">
    <p:bg>
      <p:bgPr>
        <a:solidFill>
          <a:schemeClr val="accent4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9"/>
          <p:cNvGrpSpPr/>
          <p:nvPr/>
        </p:nvGrpSpPr>
        <p:grpSpPr>
          <a:xfrm>
            <a:off x="2213500" y="-70450"/>
            <a:ext cx="7088675" cy="5294492"/>
            <a:chOff x="2213500" y="-70450"/>
            <a:chExt cx="7088675" cy="5294492"/>
          </a:xfrm>
        </p:grpSpPr>
        <p:sp>
          <p:nvSpPr>
            <p:cNvPr id="193" name="Google Shape;193;p19"/>
            <p:cNvSpPr/>
            <p:nvPr/>
          </p:nvSpPr>
          <p:spPr>
            <a:xfrm>
              <a:off x="2213500" y="1188625"/>
              <a:ext cx="5355475" cy="4015050"/>
            </a:xfrm>
            <a:custGeom>
              <a:avLst/>
              <a:gdLst/>
              <a:ahLst/>
              <a:cxnLst/>
              <a:rect l="l" t="t" r="r" b="b"/>
              <a:pathLst>
                <a:path w="214219" h="160602" extrusionOk="0">
                  <a:moveTo>
                    <a:pt x="214219" y="61598"/>
                  </a:moveTo>
                  <a:lnTo>
                    <a:pt x="195765" y="27183"/>
                  </a:lnTo>
                  <a:lnTo>
                    <a:pt x="0" y="0"/>
                  </a:lnTo>
                  <a:lnTo>
                    <a:pt x="17207" y="159854"/>
                  </a:lnTo>
                  <a:lnTo>
                    <a:pt x="211975" y="1606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94" name="Google Shape;194;p19"/>
            <p:cNvSpPr/>
            <p:nvPr/>
          </p:nvSpPr>
          <p:spPr>
            <a:xfrm>
              <a:off x="4434350" y="3308367"/>
              <a:ext cx="4749375" cy="1915675"/>
            </a:xfrm>
            <a:custGeom>
              <a:avLst/>
              <a:gdLst/>
              <a:ahLst/>
              <a:cxnLst/>
              <a:rect l="l" t="t" r="r" b="b"/>
              <a:pathLst>
                <a:path w="189975" h="76627" extrusionOk="0">
                  <a:moveTo>
                    <a:pt x="189975" y="20949"/>
                  </a:moveTo>
                  <a:lnTo>
                    <a:pt x="48077" y="0"/>
                  </a:lnTo>
                  <a:lnTo>
                    <a:pt x="0" y="75151"/>
                  </a:lnTo>
                  <a:lnTo>
                    <a:pt x="189568" y="766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195" name="Google Shape;195;p19"/>
            <p:cNvSpPr/>
            <p:nvPr/>
          </p:nvSpPr>
          <p:spPr>
            <a:xfrm>
              <a:off x="5712675" y="-70450"/>
              <a:ext cx="3589500" cy="1676800"/>
            </a:xfrm>
            <a:custGeom>
              <a:avLst/>
              <a:gdLst/>
              <a:ahLst/>
              <a:cxnLst/>
              <a:rect l="l" t="t" r="r" b="b"/>
              <a:pathLst>
                <a:path w="143580" h="67072" extrusionOk="0">
                  <a:moveTo>
                    <a:pt x="143580" y="67072"/>
                  </a:moveTo>
                  <a:lnTo>
                    <a:pt x="17144" y="49615"/>
                  </a:lnTo>
                  <a:lnTo>
                    <a:pt x="0" y="0"/>
                  </a:lnTo>
                  <a:lnTo>
                    <a:pt x="140448" y="22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96" name="Google Shape;196;p19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ONE_COLUMN_TEXT_1_1_1">
    <p:bg>
      <p:bgPr>
        <a:solidFill>
          <a:schemeClr val="dk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/>
          <p:nvPr/>
        </p:nvSpPr>
        <p:spPr>
          <a:xfrm>
            <a:off x="3254675" y="-74275"/>
            <a:ext cx="6022575" cy="1670850"/>
          </a:xfrm>
          <a:custGeom>
            <a:avLst/>
            <a:gdLst/>
            <a:ahLst/>
            <a:cxnLst/>
            <a:rect l="l" t="t" r="r" b="b"/>
            <a:pathLst>
              <a:path w="240903" h="66834" extrusionOk="0">
                <a:moveTo>
                  <a:pt x="0" y="249"/>
                </a:moveTo>
                <a:lnTo>
                  <a:pt x="27681" y="66834"/>
                </a:lnTo>
                <a:lnTo>
                  <a:pt x="240903" y="52620"/>
                </a:lnTo>
                <a:lnTo>
                  <a:pt x="23990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14" name="Google Shape;214;p21"/>
          <p:cNvSpPr txBox="1">
            <a:spLocks noGrp="1"/>
          </p:cNvSpPr>
          <p:nvPr>
            <p:ph type="subTitle" idx="1"/>
          </p:nvPr>
        </p:nvSpPr>
        <p:spPr>
          <a:xfrm>
            <a:off x="1654526" y="3966649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2"/>
          </p:nvPr>
        </p:nvSpPr>
        <p:spPr>
          <a:xfrm>
            <a:off x="5715850" y="3966654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subTitle" idx="3"/>
          </p:nvPr>
        </p:nvSpPr>
        <p:spPr>
          <a:xfrm>
            <a:off x="1654526" y="3628140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17" name="Google Shape;217;p21"/>
          <p:cNvSpPr txBox="1">
            <a:spLocks noGrp="1"/>
          </p:cNvSpPr>
          <p:nvPr>
            <p:ph type="subTitle" idx="4"/>
          </p:nvPr>
        </p:nvSpPr>
        <p:spPr>
          <a:xfrm>
            <a:off x="5715851" y="3628148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18" name="Google Shape;218;p21"/>
          <p:cNvSpPr txBox="1">
            <a:spLocks noGrp="1"/>
          </p:cNvSpPr>
          <p:nvPr>
            <p:ph type="subTitle" idx="5"/>
          </p:nvPr>
        </p:nvSpPr>
        <p:spPr>
          <a:xfrm>
            <a:off x="1654526" y="2259747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9" name="Google Shape;219;p21"/>
          <p:cNvSpPr txBox="1">
            <a:spLocks noGrp="1"/>
          </p:cNvSpPr>
          <p:nvPr>
            <p:ph type="subTitle" idx="6"/>
          </p:nvPr>
        </p:nvSpPr>
        <p:spPr>
          <a:xfrm>
            <a:off x="5715850" y="2259748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subTitle" idx="7"/>
          </p:nvPr>
        </p:nvSpPr>
        <p:spPr>
          <a:xfrm>
            <a:off x="1654526" y="1921249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8"/>
          </p:nvPr>
        </p:nvSpPr>
        <p:spPr>
          <a:xfrm>
            <a:off x="5715851" y="1921249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22" name="Google Shape;222;p21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ONE_COLUMN_TEXT_1_1_1_1">
    <p:bg>
      <p:bgPr>
        <a:solidFill>
          <a:schemeClr val="accent2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/>
          <p:nvPr/>
        </p:nvSpPr>
        <p:spPr>
          <a:xfrm>
            <a:off x="7229400" y="-161025"/>
            <a:ext cx="2571600" cy="5374175"/>
          </a:xfrm>
          <a:custGeom>
            <a:avLst/>
            <a:gdLst/>
            <a:ahLst/>
            <a:cxnLst/>
            <a:rect l="l" t="t" r="r" b="b"/>
            <a:pathLst>
              <a:path w="102864" h="214967" extrusionOk="0">
                <a:moveTo>
                  <a:pt x="0" y="213792"/>
                </a:moveTo>
                <a:lnTo>
                  <a:pt x="31666" y="0"/>
                </a:lnTo>
                <a:lnTo>
                  <a:pt x="101867" y="499"/>
                </a:lnTo>
                <a:lnTo>
                  <a:pt x="102864" y="2149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25" name="Google Shape;225;p22"/>
          <p:cNvSpPr txBox="1">
            <a:spLocks noGrp="1"/>
          </p:cNvSpPr>
          <p:nvPr>
            <p:ph type="subTitle" idx="1"/>
          </p:nvPr>
        </p:nvSpPr>
        <p:spPr>
          <a:xfrm>
            <a:off x="1734975" y="2319450"/>
            <a:ext cx="56742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title" hasCustomPrompt="1"/>
          </p:nvPr>
        </p:nvSpPr>
        <p:spPr>
          <a:xfrm>
            <a:off x="1734875" y="1135950"/>
            <a:ext cx="5674200" cy="11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" name="Google Shape;227;p22"/>
          <p:cNvSpPr txBox="1">
            <a:spLocks noGrp="1"/>
          </p:cNvSpPr>
          <p:nvPr>
            <p:ph type="subTitle" idx="2"/>
          </p:nvPr>
        </p:nvSpPr>
        <p:spPr>
          <a:xfrm>
            <a:off x="810600" y="4025975"/>
            <a:ext cx="32535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22"/>
          <p:cNvSpPr txBox="1">
            <a:spLocks noGrp="1"/>
          </p:cNvSpPr>
          <p:nvPr>
            <p:ph type="title" idx="3" hasCustomPrompt="1"/>
          </p:nvPr>
        </p:nvSpPr>
        <p:spPr>
          <a:xfrm>
            <a:off x="1464000" y="3448175"/>
            <a:ext cx="1946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9" name="Google Shape;229;p22"/>
          <p:cNvSpPr txBox="1">
            <a:spLocks noGrp="1"/>
          </p:cNvSpPr>
          <p:nvPr>
            <p:ph type="subTitle" idx="4"/>
          </p:nvPr>
        </p:nvSpPr>
        <p:spPr>
          <a:xfrm>
            <a:off x="5079713" y="4025975"/>
            <a:ext cx="32535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22"/>
          <p:cNvSpPr txBox="1">
            <a:spLocks noGrp="1"/>
          </p:cNvSpPr>
          <p:nvPr>
            <p:ph type="title" idx="5" hasCustomPrompt="1"/>
          </p:nvPr>
        </p:nvSpPr>
        <p:spPr>
          <a:xfrm>
            <a:off x="5733113" y="3448175"/>
            <a:ext cx="1946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22"/>
          <p:cNvSpPr txBox="1">
            <a:spLocks noGrp="1"/>
          </p:cNvSpPr>
          <p:nvPr>
            <p:ph type="ctrTitle" idx="6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ONE_COLUMN_TEXT_1_1_1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23"/>
          <p:cNvGrpSpPr/>
          <p:nvPr/>
        </p:nvGrpSpPr>
        <p:grpSpPr>
          <a:xfrm>
            <a:off x="-80525" y="-35225"/>
            <a:ext cx="9325750" cy="5224178"/>
            <a:chOff x="-80525" y="-35225"/>
            <a:chExt cx="9325750" cy="5224178"/>
          </a:xfrm>
        </p:grpSpPr>
        <p:sp>
          <p:nvSpPr>
            <p:cNvPr id="234" name="Google Shape;234;p23"/>
            <p:cNvSpPr/>
            <p:nvPr/>
          </p:nvSpPr>
          <p:spPr>
            <a:xfrm>
              <a:off x="-55350" y="-35225"/>
              <a:ext cx="1726225" cy="1887300"/>
            </a:xfrm>
            <a:custGeom>
              <a:avLst/>
              <a:gdLst/>
              <a:ahLst/>
              <a:cxnLst/>
              <a:rect l="l" t="t" r="r" b="b"/>
              <a:pathLst>
                <a:path w="69049" h="75492" extrusionOk="0">
                  <a:moveTo>
                    <a:pt x="805" y="0"/>
                  </a:moveTo>
                  <a:lnTo>
                    <a:pt x="49119" y="604"/>
                  </a:lnTo>
                  <a:lnTo>
                    <a:pt x="69049" y="75492"/>
                  </a:lnTo>
                  <a:lnTo>
                    <a:pt x="0" y="6743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35" name="Google Shape;235;p23"/>
            <p:cNvSpPr/>
            <p:nvPr/>
          </p:nvSpPr>
          <p:spPr>
            <a:xfrm>
              <a:off x="-80525" y="3918601"/>
              <a:ext cx="1029654" cy="1270352"/>
            </a:xfrm>
            <a:custGeom>
              <a:avLst/>
              <a:gdLst/>
              <a:ahLst/>
              <a:cxnLst/>
              <a:rect l="l" t="t" r="r" b="b"/>
              <a:pathLst>
                <a:path w="77505" h="95623" extrusionOk="0">
                  <a:moveTo>
                    <a:pt x="1007" y="0"/>
                  </a:moveTo>
                  <a:lnTo>
                    <a:pt x="77505" y="17917"/>
                  </a:lnTo>
                  <a:lnTo>
                    <a:pt x="52542" y="95623"/>
                  </a:lnTo>
                  <a:lnTo>
                    <a:pt x="0" y="956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36" name="Google Shape;236;p23"/>
            <p:cNvSpPr/>
            <p:nvPr/>
          </p:nvSpPr>
          <p:spPr>
            <a:xfrm>
              <a:off x="6104750" y="-30200"/>
              <a:ext cx="3140475" cy="1122325"/>
            </a:xfrm>
            <a:custGeom>
              <a:avLst/>
              <a:gdLst/>
              <a:ahLst/>
              <a:cxnLst/>
              <a:rect l="l" t="t" r="r" b="b"/>
              <a:pathLst>
                <a:path w="125619" h="44893" extrusionOk="0">
                  <a:moveTo>
                    <a:pt x="125619" y="38853"/>
                  </a:moveTo>
                  <a:lnTo>
                    <a:pt x="0" y="44893"/>
                  </a:lnTo>
                  <a:lnTo>
                    <a:pt x="22547" y="0"/>
                  </a:lnTo>
                  <a:lnTo>
                    <a:pt x="123807" y="6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37" name="Google Shape;237;p23"/>
            <p:cNvSpPr/>
            <p:nvPr/>
          </p:nvSpPr>
          <p:spPr>
            <a:xfrm>
              <a:off x="6346325" y="1169275"/>
              <a:ext cx="2803275" cy="4011125"/>
            </a:xfrm>
            <a:custGeom>
              <a:avLst/>
              <a:gdLst/>
              <a:ahLst/>
              <a:cxnLst/>
              <a:rect l="l" t="t" r="r" b="b"/>
              <a:pathLst>
                <a:path w="112131" h="160445" extrusionOk="0">
                  <a:moveTo>
                    <a:pt x="111929" y="0"/>
                  </a:moveTo>
                  <a:lnTo>
                    <a:pt x="50731" y="2416"/>
                  </a:lnTo>
                  <a:lnTo>
                    <a:pt x="0" y="160244"/>
                  </a:lnTo>
                  <a:lnTo>
                    <a:pt x="112131" y="1604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38" name="Google Shape;238;p23"/>
          <p:cNvSpPr txBox="1">
            <a:spLocks noGrp="1"/>
          </p:cNvSpPr>
          <p:nvPr>
            <p:ph type="ctrTitle"/>
          </p:nvPr>
        </p:nvSpPr>
        <p:spPr>
          <a:xfrm flipH="1">
            <a:off x="720000" y="540000"/>
            <a:ext cx="4592400" cy="10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23"/>
          <p:cNvSpPr txBox="1">
            <a:spLocks noGrp="1"/>
          </p:cNvSpPr>
          <p:nvPr>
            <p:ph type="subTitle" idx="1"/>
          </p:nvPr>
        </p:nvSpPr>
        <p:spPr>
          <a:xfrm flipH="1">
            <a:off x="719900" y="1958775"/>
            <a:ext cx="3857400" cy="14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0" name="Google Shape;240;p23"/>
          <p:cNvSpPr txBox="1"/>
          <p:nvPr/>
        </p:nvSpPr>
        <p:spPr>
          <a:xfrm>
            <a:off x="720000" y="3454125"/>
            <a:ext cx="54984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CREDITS</a:t>
            </a:r>
            <a:r>
              <a:rPr lang="en" sz="1200">
                <a:solidFill>
                  <a:schemeClr val="accent2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: This presentation template was created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2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, including icons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2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, and infographics &amp; images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bg>
      <p:bgPr>
        <a:solidFill>
          <a:schemeClr val="accent4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15"/>
          <p:cNvGrpSpPr/>
          <p:nvPr/>
        </p:nvGrpSpPr>
        <p:grpSpPr>
          <a:xfrm>
            <a:off x="573734" y="-186200"/>
            <a:ext cx="9300566" cy="5415250"/>
            <a:chOff x="573734" y="-186200"/>
            <a:chExt cx="9300566" cy="5415250"/>
          </a:xfrm>
        </p:grpSpPr>
        <p:sp>
          <p:nvSpPr>
            <p:cNvPr id="159" name="Google Shape;159;p15"/>
            <p:cNvSpPr/>
            <p:nvPr/>
          </p:nvSpPr>
          <p:spPr>
            <a:xfrm>
              <a:off x="573734" y="-186200"/>
              <a:ext cx="3947066" cy="5415250"/>
            </a:xfrm>
            <a:custGeom>
              <a:avLst/>
              <a:gdLst/>
              <a:ahLst/>
              <a:cxnLst/>
              <a:rect l="l" t="t" r="r" b="b"/>
              <a:pathLst>
                <a:path w="140515" h="216610" extrusionOk="0">
                  <a:moveTo>
                    <a:pt x="0" y="2818"/>
                  </a:moveTo>
                  <a:lnTo>
                    <a:pt x="28183" y="216610"/>
                  </a:lnTo>
                  <a:lnTo>
                    <a:pt x="127228" y="216610"/>
                  </a:lnTo>
                  <a:lnTo>
                    <a:pt x="1405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60" name="Google Shape;160;p15"/>
            <p:cNvSpPr/>
            <p:nvPr/>
          </p:nvSpPr>
          <p:spPr>
            <a:xfrm>
              <a:off x="3251175" y="-150975"/>
              <a:ext cx="6623125" cy="5344800"/>
            </a:xfrm>
            <a:custGeom>
              <a:avLst/>
              <a:gdLst/>
              <a:ahLst/>
              <a:cxnLst/>
              <a:rect l="l" t="t" r="r" b="b"/>
              <a:pathLst>
                <a:path w="264925" h="213792" extrusionOk="0">
                  <a:moveTo>
                    <a:pt x="264657" y="213265"/>
                  </a:moveTo>
                  <a:lnTo>
                    <a:pt x="0" y="213792"/>
                  </a:lnTo>
                  <a:lnTo>
                    <a:pt x="183998" y="0"/>
                  </a:lnTo>
                  <a:lnTo>
                    <a:pt x="264925" y="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1" name="Google Shape;161;p15"/>
          <p:cNvSpPr txBox="1">
            <a:spLocks noGrp="1"/>
          </p:cNvSpPr>
          <p:nvPr>
            <p:ph type="ctrTitle"/>
          </p:nvPr>
        </p:nvSpPr>
        <p:spPr>
          <a:xfrm>
            <a:off x="1650313" y="898055"/>
            <a:ext cx="22518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2" name="Google Shape;162;p15"/>
          <p:cNvSpPr txBox="1">
            <a:spLocks noGrp="1"/>
          </p:cNvSpPr>
          <p:nvPr>
            <p:ph type="subTitle" idx="1"/>
          </p:nvPr>
        </p:nvSpPr>
        <p:spPr>
          <a:xfrm>
            <a:off x="1650313" y="1171806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p15"/>
          <p:cNvSpPr txBox="1">
            <a:spLocks noGrp="1"/>
          </p:cNvSpPr>
          <p:nvPr>
            <p:ph type="title" idx="2" hasCustomPrompt="1"/>
          </p:nvPr>
        </p:nvSpPr>
        <p:spPr>
          <a:xfrm>
            <a:off x="2163013" y="352166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4" name="Google Shape;164;p15"/>
          <p:cNvSpPr txBox="1">
            <a:spLocks noGrp="1"/>
          </p:cNvSpPr>
          <p:nvPr>
            <p:ph type="ctrTitle" idx="3"/>
          </p:nvPr>
        </p:nvSpPr>
        <p:spPr>
          <a:xfrm>
            <a:off x="5241888" y="898055"/>
            <a:ext cx="22518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5" name="Google Shape;165;p15"/>
          <p:cNvSpPr txBox="1">
            <a:spLocks noGrp="1"/>
          </p:cNvSpPr>
          <p:nvPr>
            <p:ph type="subTitle" idx="4"/>
          </p:nvPr>
        </p:nvSpPr>
        <p:spPr>
          <a:xfrm>
            <a:off x="5241888" y="1171806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title" idx="5" hasCustomPrompt="1"/>
          </p:nvPr>
        </p:nvSpPr>
        <p:spPr>
          <a:xfrm>
            <a:off x="5241888" y="352166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15"/>
          <p:cNvSpPr txBox="1">
            <a:spLocks noGrp="1"/>
          </p:cNvSpPr>
          <p:nvPr>
            <p:ph type="ctrTitle" idx="6"/>
          </p:nvPr>
        </p:nvSpPr>
        <p:spPr>
          <a:xfrm>
            <a:off x="1650313" y="2433749"/>
            <a:ext cx="22518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subTitle" idx="7"/>
          </p:nvPr>
        </p:nvSpPr>
        <p:spPr>
          <a:xfrm>
            <a:off x="1650313" y="2707500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title" idx="8" hasCustomPrompt="1"/>
          </p:nvPr>
        </p:nvSpPr>
        <p:spPr>
          <a:xfrm>
            <a:off x="2163013" y="1887860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0" name="Google Shape;170;p15"/>
          <p:cNvSpPr txBox="1">
            <a:spLocks noGrp="1"/>
          </p:cNvSpPr>
          <p:nvPr>
            <p:ph type="ctrTitle" idx="9"/>
          </p:nvPr>
        </p:nvSpPr>
        <p:spPr>
          <a:xfrm>
            <a:off x="5241888" y="2433749"/>
            <a:ext cx="22518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subTitle" idx="13"/>
          </p:nvPr>
        </p:nvSpPr>
        <p:spPr>
          <a:xfrm>
            <a:off x="5241888" y="2707500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2" name="Google Shape;172;p15"/>
          <p:cNvSpPr txBox="1">
            <a:spLocks noGrp="1"/>
          </p:cNvSpPr>
          <p:nvPr>
            <p:ph type="title" idx="14" hasCustomPrompt="1"/>
          </p:nvPr>
        </p:nvSpPr>
        <p:spPr>
          <a:xfrm>
            <a:off x="5241888" y="1887860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15"/>
          <p:cNvSpPr txBox="1">
            <a:spLocks noGrp="1"/>
          </p:cNvSpPr>
          <p:nvPr>
            <p:ph type="ctrTitle" idx="15"/>
          </p:nvPr>
        </p:nvSpPr>
        <p:spPr>
          <a:xfrm>
            <a:off x="1650313" y="3905849"/>
            <a:ext cx="22518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4" name="Google Shape;174;p15"/>
          <p:cNvSpPr txBox="1">
            <a:spLocks noGrp="1"/>
          </p:cNvSpPr>
          <p:nvPr>
            <p:ph type="subTitle" idx="16"/>
          </p:nvPr>
        </p:nvSpPr>
        <p:spPr>
          <a:xfrm>
            <a:off x="1650313" y="4179600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title" idx="17" hasCustomPrompt="1"/>
          </p:nvPr>
        </p:nvSpPr>
        <p:spPr>
          <a:xfrm>
            <a:off x="2163013" y="3359960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9900880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accent2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 flipH="1">
            <a:off x="-96525" y="-74275"/>
            <a:ext cx="6022575" cy="1670850"/>
          </a:xfrm>
          <a:custGeom>
            <a:avLst/>
            <a:gdLst/>
            <a:ahLst/>
            <a:cxnLst/>
            <a:rect l="l" t="t" r="r" b="b"/>
            <a:pathLst>
              <a:path w="240903" h="66834" extrusionOk="0">
                <a:moveTo>
                  <a:pt x="0" y="249"/>
                </a:moveTo>
                <a:lnTo>
                  <a:pt x="27681" y="66834"/>
                </a:lnTo>
                <a:lnTo>
                  <a:pt x="240903" y="52620"/>
                </a:lnTo>
                <a:lnTo>
                  <a:pt x="23990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1" name="Google Shape;41;p6"/>
          <p:cNvSpPr/>
          <p:nvPr/>
        </p:nvSpPr>
        <p:spPr>
          <a:xfrm>
            <a:off x="2789000" y="-94700"/>
            <a:ext cx="6479475" cy="5279150"/>
          </a:xfrm>
          <a:custGeom>
            <a:avLst/>
            <a:gdLst/>
            <a:ahLst/>
            <a:cxnLst/>
            <a:rect l="l" t="t" r="r" b="b"/>
            <a:pathLst>
              <a:path w="259179" h="211166" extrusionOk="0">
                <a:moveTo>
                  <a:pt x="258066" y="1418"/>
                </a:moveTo>
                <a:lnTo>
                  <a:pt x="259179" y="211166"/>
                </a:lnTo>
                <a:lnTo>
                  <a:pt x="239362" y="210720"/>
                </a:lnTo>
                <a:lnTo>
                  <a:pt x="47239" y="149977"/>
                </a:lnTo>
                <a:lnTo>
                  <a:pt x="0" y="87366"/>
                </a:lnTo>
                <a:lnTo>
                  <a:pt x="33281" y="0"/>
                </a:lnTo>
                <a:close/>
              </a:path>
            </a:pathLst>
          </a:custGeom>
          <a:solidFill>
            <a:srgbClr val="EB432A"/>
          </a:solidFill>
          <a:ln>
            <a:noFill/>
          </a:ln>
        </p:spPr>
      </p:sp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8704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-155875" y="-140975"/>
            <a:ext cx="9433125" cy="5365000"/>
            <a:chOff x="-155875" y="-140975"/>
            <a:chExt cx="9433125" cy="5365000"/>
          </a:xfrm>
        </p:grpSpPr>
        <p:sp>
          <p:nvSpPr>
            <p:cNvPr id="19" name="Google Shape;19;p3"/>
            <p:cNvSpPr/>
            <p:nvPr/>
          </p:nvSpPr>
          <p:spPr>
            <a:xfrm>
              <a:off x="5913975" y="-140975"/>
              <a:ext cx="3363275" cy="2073325"/>
            </a:xfrm>
            <a:custGeom>
              <a:avLst/>
              <a:gdLst/>
              <a:ahLst/>
              <a:cxnLst/>
              <a:rect l="l" t="t" r="r" b="b"/>
              <a:pathLst>
                <a:path w="134531" h="82933" extrusionOk="0">
                  <a:moveTo>
                    <a:pt x="25257" y="0"/>
                  </a:moveTo>
                  <a:lnTo>
                    <a:pt x="0" y="40494"/>
                  </a:lnTo>
                  <a:lnTo>
                    <a:pt x="32739" y="82933"/>
                  </a:lnTo>
                  <a:lnTo>
                    <a:pt x="134531" y="56286"/>
                  </a:lnTo>
                  <a:lnTo>
                    <a:pt x="133284" y="4471"/>
                  </a:lnTo>
                  <a:close/>
                </a:path>
              </a:pathLst>
            </a:custGeom>
            <a:solidFill>
              <a:srgbClr val="1A1B2C"/>
            </a:solidFill>
            <a:ln>
              <a:noFill/>
            </a:ln>
          </p:spPr>
        </p:sp>
        <p:sp>
          <p:nvSpPr>
            <p:cNvPr id="20" name="Google Shape;20;p3"/>
            <p:cNvSpPr/>
            <p:nvPr/>
          </p:nvSpPr>
          <p:spPr>
            <a:xfrm>
              <a:off x="-155875" y="-14175"/>
              <a:ext cx="5529200" cy="5238200"/>
            </a:xfrm>
            <a:custGeom>
              <a:avLst/>
              <a:gdLst/>
              <a:ahLst/>
              <a:cxnLst/>
              <a:rect l="l" t="t" r="r" b="b"/>
              <a:pathLst>
                <a:path w="221168" h="209528" extrusionOk="0">
                  <a:moveTo>
                    <a:pt x="0" y="206874"/>
                  </a:moveTo>
                  <a:lnTo>
                    <a:pt x="4535" y="102870"/>
                  </a:lnTo>
                  <a:lnTo>
                    <a:pt x="5385" y="0"/>
                  </a:lnTo>
                  <a:lnTo>
                    <a:pt x="173860" y="59551"/>
                  </a:lnTo>
                  <a:lnTo>
                    <a:pt x="221168" y="122562"/>
                  </a:lnTo>
                  <a:lnTo>
                    <a:pt x="187818" y="209528"/>
                  </a:lnTo>
                  <a:close/>
                </a:path>
              </a:pathLst>
            </a:custGeom>
            <a:solidFill>
              <a:srgbClr val="EB432A"/>
            </a:solidFill>
            <a:ln>
              <a:noFill/>
            </a:ln>
          </p:spPr>
        </p:sp>
        <p:sp>
          <p:nvSpPr>
            <p:cNvPr id="21" name="Google Shape;21;p3"/>
            <p:cNvSpPr/>
            <p:nvPr/>
          </p:nvSpPr>
          <p:spPr>
            <a:xfrm>
              <a:off x="-56675" y="3829950"/>
              <a:ext cx="5309225" cy="714650"/>
            </a:xfrm>
            <a:custGeom>
              <a:avLst/>
              <a:gdLst/>
              <a:ahLst/>
              <a:cxnLst/>
              <a:rect l="l" t="t" r="r" b="b"/>
              <a:pathLst>
                <a:path w="212369" h="28586" extrusionOk="0">
                  <a:moveTo>
                    <a:pt x="204518" y="0"/>
                  </a:moveTo>
                  <a:lnTo>
                    <a:pt x="212369" y="9864"/>
                  </a:lnTo>
                  <a:lnTo>
                    <a:pt x="204316" y="28586"/>
                  </a:lnTo>
                  <a:lnTo>
                    <a:pt x="343" y="24633"/>
                  </a:lnTo>
                  <a:lnTo>
                    <a:pt x="0" y="521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720000" y="2803000"/>
            <a:ext cx="6414300" cy="105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720000" y="3979200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6323693" y="540000"/>
            <a:ext cx="2100300" cy="123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-65300" y="-201300"/>
            <a:ext cx="9209300" cy="5470000"/>
            <a:chOff x="-65300" y="-201300"/>
            <a:chExt cx="9209300" cy="5470000"/>
          </a:xfrm>
        </p:grpSpPr>
        <p:sp>
          <p:nvSpPr>
            <p:cNvPr id="27" name="Google Shape;27;p4"/>
            <p:cNvSpPr/>
            <p:nvPr/>
          </p:nvSpPr>
          <p:spPr>
            <a:xfrm>
              <a:off x="5188250" y="-156650"/>
              <a:ext cx="3955750" cy="5425350"/>
            </a:xfrm>
            <a:custGeom>
              <a:avLst/>
              <a:gdLst/>
              <a:ahLst/>
              <a:cxnLst/>
              <a:rect l="l" t="t" r="r" b="b"/>
              <a:pathLst>
                <a:path w="158230" h="217014" extrusionOk="0">
                  <a:moveTo>
                    <a:pt x="28988" y="0"/>
                  </a:moveTo>
                  <a:lnTo>
                    <a:pt x="0" y="110319"/>
                  </a:lnTo>
                  <a:lnTo>
                    <a:pt x="61601" y="217014"/>
                  </a:lnTo>
                  <a:lnTo>
                    <a:pt x="158230" y="217014"/>
                  </a:lnTo>
                  <a:lnTo>
                    <a:pt x="158230" y="16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8" name="Google Shape;28;p4"/>
            <p:cNvSpPr/>
            <p:nvPr/>
          </p:nvSpPr>
          <p:spPr>
            <a:xfrm>
              <a:off x="-65300" y="-201300"/>
              <a:ext cx="5218875" cy="5381525"/>
            </a:xfrm>
            <a:custGeom>
              <a:avLst/>
              <a:gdLst/>
              <a:ahLst/>
              <a:cxnLst/>
              <a:rect l="l" t="t" r="r" b="b"/>
              <a:pathLst>
                <a:path w="208755" h="215261" extrusionOk="0">
                  <a:moveTo>
                    <a:pt x="268" y="2399"/>
                  </a:moveTo>
                  <a:lnTo>
                    <a:pt x="208755" y="0"/>
                  </a:lnTo>
                  <a:lnTo>
                    <a:pt x="148764" y="214995"/>
                  </a:lnTo>
                  <a:lnTo>
                    <a:pt x="0" y="21526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9" name="Google Shape;29;p4"/>
            <p:cNvSpPr/>
            <p:nvPr/>
          </p:nvSpPr>
          <p:spPr>
            <a:xfrm>
              <a:off x="161050" y="201300"/>
              <a:ext cx="3824900" cy="2053375"/>
            </a:xfrm>
            <a:custGeom>
              <a:avLst/>
              <a:gdLst/>
              <a:ahLst/>
              <a:cxnLst/>
              <a:rect l="l" t="t" r="r" b="b"/>
              <a:pathLst>
                <a:path w="152996" h="82135" extrusionOk="0">
                  <a:moveTo>
                    <a:pt x="0" y="10066"/>
                  </a:moveTo>
                  <a:lnTo>
                    <a:pt x="18923" y="82135"/>
                  </a:lnTo>
                  <a:lnTo>
                    <a:pt x="133671" y="77707"/>
                  </a:lnTo>
                  <a:lnTo>
                    <a:pt x="152996" y="43081"/>
                  </a:lnTo>
                  <a:lnTo>
                    <a:pt x="100656" y="32613"/>
                  </a:lnTo>
                  <a:lnTo>
                    <a:pt x="901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720025" y="2518800"/>
            <a:ext cx="3016500" cy="20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13" y="540000"/>
            <a:ext cx="3337200" cy="16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9"/>
          <p:cNvGrpSpPr/>
          <p:nvPr/>
        </p:nvGrpSpPr>
        <p:grpSpPr>
          <a:xfrm flipH="1">
            <a:off x="-155875" y="-140975"/>
            <a:ext cx="9433125" cy="5365000"/>
            <a:chOff x="-155875" y="-140975"/>
            <a:chExt cx="9433125" cy="5365000"/>
          </a:xfrm>
        </p:grpSpPr>
        <p:sp>
          <p:nvSpPr>
            <p:cNvPr id="51" name="Google Shape;51;p9"/>
            <p:cNvSpPr/>
            <p:nvPr/>
          </p:nvSpPr>
          <p:spPr>
            <a:xfrm>
              <a:off x="5913975" y="-140975"/>
              <a:ext cx="3363275" cy="2073325"/>
            </a:xfrm>
            <a:custGeom>
              <a:avLst/>
              <a:gdLst/>
              <a:ahLst/>
              <a:cxnLst/>
              <a:rect l="l" t="t" r="r" b="b"/>
              <a:pathLst>
                <a:path w="134531" h="82933" extrusionOk="0">
                  <a:moveTo>
                    <a:pt x="25257" y="0"/>
                  </a:moveTo>
                  <a:lnTo>
                    <a:pt x="0" y="40494"/>
                  </a:lnTo>
                  <a:lnTo>
                    <a:pt x="32739" y="82933"/>
                  </a:lnTo>
                  <a:lnTo>
                    <a:pt x="134531" y="56286"/>
                  </a:lnTo>
                  <a:lnTo>
                    <a:pt x="133284" y="4471"/>
                  </a:lnTo>
                  <a:close/>
                </a:path>
              </a:pathLst>
            </a:custGeom>
            <a:solidFill>
              <a:srgbClr val="1A1B2C"/>
            </a:solidFill>
            <a:ln>
              <a:noFill/>
            </a:ln>
          </p:spPr>
        </p:sp>
        <p:sp>
          <p:nvSpPr>
            <p:cNvPr id="52" name="Google Shape;52;p9"/>
            <p:cNvSpPr/>
            <p:nvPr/>
          </p:nvSpPr>
          <p:spPr>
            <a:xfrm>
              <a:off x="-155875" y="-14175"/>
              <a:ext cx="5529200" cy="5238200"/>
            </a:xfrm>
            <a:custGeom>
              <a:avLst/>
              <a:gdLst/>
              <a:ahLst/>
              <a:cxnLst/>
              <a:rect l="l" t="t" r="r" b="b"/>
              <a:pathLst>
                <a:path w="221168" h="209528" extrusionOk="0">
                  <a:moveTo>
                    <a:pt x="0" y="206874"/>
                  </a:moveTo>
                  <a:lnTo>
                    <a:pt x="4535" y="102870"/>
                  </a:lnTo>
                  <a:lnTo>
                    <a:pt x="5385" y="0"/>
                  </a:lnTo>
                  <a:lnTo>
                    <a:pt x="173860" y="59551"/>
                  </a:lnTo>
                  <a:lnTo>
                    <a:pt x="221168" y="122562"/>
                  </a:lnTo>
                  <a:lnTo>
                    <a:pt x="187818" y="209528"/>
                  </a:lnTo>
                  <a:close/>
                </a:path>
              </a:pathLst>
            </a:custGeom>
            <a:solidFill>
              <a:srgbClr val="EB432A"/>
            </a:solidFill>
            <a:ln>
              <a:noFill/>
            </a:ln>
          </p:spPr>
        </p:sp>
        <p:sp>
          <p:nvSpPr>
            <p:cNvPr id="53" name="Google Shape;53;p9"/>
            <p:cNvSpPr/>
            <p:nvPr/>
          </p:nvSpPr>
          <p:spPr>
            <a:xfrm>
              <a:off x="-56675" y="3829950"/>
              <a:ext cx="5309225" cy="714650"/>
            </a:xfrm>
            <a:custGeom>
              <a:avLst/>
              <a:gdLst/>
              <a:ahLst/>
              <a:cxnLst/>
              <a:rect l="l" t="t" r="r" b="b"/>
              <a:pathLst>
                <a:path w="212369" h="28586" extrusionOk="0">
                  <a:moveTo>
                    <a:pt x="204518" y="0"/>
                  </a:moveTo>
                  <a:lnTo>
                    <a:pt x="212369" y="9864"/>
                  </a:lnTo>
                  <a:lnTo>
                    <a:pt x="204316" y="28586"/>
                  </a:lnTo>
                  <a:lnTo>
                    <a:pt x="343" y="24633"/>
                  </a:lnTo>
                  <a:lnTo>
                    <a:pt x="0" y="521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 flipH="1">
            <a:off x="1987075" y="2803000"/>
            <a:ext cx="6414300" cy="105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 flipH="1">
            <a:off x="3998575" y="3979200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97382" y="540000"/>
            <a:ext cx="2100300" cy="123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-183400" y="-124125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1"/>
          <p:cNvGrpSpPr/>
          <p:nvPr/>
        </p:nvGrpSpPr>
        <p:grpSpPr>
          <a:xfrm>
            <a:off x="-183400" y="-124125"/>
            <a:ext cx="9131400" cy="4410375"/>
            <a:chOff x="-183400" y="-124125"/>
            <a:chExt cx="9131400" cy="4410375"/>
          </a:xfrm>
        </p:grpSpPr>
        <p:sp>
          <p:nvSpPr>
            <p:cNvPr id="62" name="Google Shape;62;p11"/>
            <p:cNvSpPr/>
            <p:nvPr/>
          </p:nvSpPr>
          <p:spPr>
            <a:xfrm>
              <a:off x="-183400" y="-124125"/>
              <a:ext cx="2883200" cy="1390300"/>
            </a:xfrm>
            <a:custGeom>
              <a:avLst/>
              <a:gdLst/>
              <a:ahLst/>
              <a:cxnLst/>
              <a:rect l="l" t="t" r="r" b="b"/>
              <a:pathLst>
                <a:path w="115328" h="55612" extrusionOk="0">
                  <a:moveTo>
                    <a:pt x="83158" y="0"/>
                  </a:moveTo>
                  <a:lnTo>
                    <a:pt x="115328" y="2743"/>
                  </a:lnTo>
                  <a:lnTo>
                    <a:pt x="109343" y="33916"/>
                  </a:lnTo>
                  <a:lnTo>
                    <a:pt x="0" y="55612"/>
                  </a:lnTo>
                  <a:lnTo>
                    <a:pt x="1247" y="3797"/>
                  </a:lnTo>
                  <a:close/>
                </a:path>
              </a:pathLst>
            </a:custGeom>
            <a:solidFill>
              <a:srgbClr val="1A1B2C"/>
            </a:solidFill>
            <a:ln>
              <a:noFill/>
            </a:ln>
          </p:spPr>
        </p:sp>
        <p:sp>
          <p:nvSpPr>
            <p:cNvPr id="63" name="Google Shape;63;p11"/>
            <p:cNvSpPr/>
            <p:nvPr/>
          </p:nvSpPr>
          <p:spPr>
            <a:xfrm>
              <a:off x="318800" y="743900"/>
              <a:ext cx="8629200" cy="3542350"/>
            </a:xfrm>
            <a:custGeom>
              <a:avLst/>
              <a:gdLst/>
              <a:ahLst/>
              <a:cxnLst/>
              <a:rect l="l" t="t" r="r" b="b"/>
              <a:pathLst>
                <a:path w="345168" h="141694" extrusionOk="0">
                  <a:moveTo>
                    <a:pt x="22672" y="9918"/>
                  </a:moveTo>
                  <a:lnTo>
                    <a:pt x="0" y="29472"/>
                  </a:lnTo>
                  <a:lnTo>
                    <a:pt x="11053" y="134609"/>
                  </a:lnTo>
                  <a:lnTo>
                    <a:pt x="60079" y="141694"/>
                  </a:lnTo>
                  <a:lnTo>
                    <a:pt x="329298" y="128658"/>
                  </a:lnTo>
                  <a:lnTo>
                    <a:pt x="345168" y="96919"/>
                  </a:lnTo>
                  <a:lnTo>
                    <a:pt x="331565" y="5384"/>
                  </a:lnTo>
                  <a:lnTo>
                    <a:pt x="2998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sp>
        <p:nvSpPr>
          <p:cNvPr id="64" name="Google Shape;64;p11"/>
          <p:cNvSpPr txBox="1">
            <a:spLocks noGrp="1"/>
          </p:cNvSpPr>
          <p:nvPr>
            <p:ph type="subTitle" idx="1"/>
          </p:nvPr>
        </p:nvSpPr>
        <p:spPr>
          <a:xfrm>
            <a:off x="1734975" y="3030050"/>
            <a:ext cx="5674200" cy="5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147175"/>
            <a:ext cx="7704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con título 1">
  <p:cSld name="TITLE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3"/>
          <p:cNvGrpSpPr/>
          <p:nvPr/>
        </p:nvGrpSpPr>
        <p:grpSpPr>
          <a:xfrm>
            <a:off x="-80525" y="-35225"/>
            <a:ext cx="9325750" cy="5224025"/>
            <a:chOff x="-80525" y="-35225"/>
            <a:chExt cx="9325750" cy="5224025"/>
          </a:xfrm>
        </p:grpSpPr>
        <p:sp>
          <p:nvSpPr>
            <p:cNvPr id="69" name="Google Shape;69;p13"/>
            <p:cNvSpPr/>
            <p:nvPr/>
          </p:nvSpPr>
          <p:spPr>
            <a:xfrm>
              <a:off x="-55350" y="-35225"/>
              <a:ext cx="1726225" cy="1887300"/>
            </a:xfrm>
            <a:custGeom>
              <a:avLst/>
              <a:gdLst/>
              <a:ahLst/>
              <a:cxnLst/>
              <a:rect l="l" t="t" r="r" b="b"/>
              <a:pathLst>
                <a:path w="69049" h="75492" extrusionOk="0">
                  <a:moveTo>
                    <a:pt x="805" y="0"/>
                  </a:moveTo>
                  <a:lnTo>
                    <a:pt x="49119" y="604"/>
                  </a:lnTo>
                  <a:lnTo>
                    <a:pt x="69049" y="75492"/>
                  </a:lnTo>
                  <a:lnTo>
                    <a:pt x="0" y="6743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70" name="Google Shape;70;p13"/>
            <p:cNvSpPr/>
            <p:nvPr/>
          </p:nvSpPr>
          <p:spPr>
            <a:xfrm>
              <a:off x="-80525" y="2798225"/>
              <a:ext cx="1937625" cy="2390575"/>
            </a:xfrm>
            <a:custGeom>
              <a:avLst/>
              <a:gdLst/>
              <a:ahLst/>
              <a:cxnLst/>
              <a:rect l="l" t="t" r="r" b="b"/>
              <a:pathLst>
                <a:path w="77505" h="95623" extrusionOk="0">
                  <a:moveTo>
                    <a:pt x="1007" y="0"/>
                  </a:moveTo>
                  <a:lnTo>
                    <a:pt x="77505" y="17917"/>
                  </a:lnTo>
                  <a:lnTo>
                    <a:pt x="52542" y="95623"/>
                  </a:lnTo>
                  <a:lnTo>
                    <a:pt x="0" y="956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71" name="Google Shape;71;p13"/>
            <p:cNvSpPr/>
            <p:nvPr/>
          </p:nvSpPr>
          <p:spPr>
            <a:xfrm>
              <a:off x="6346325" y="1169275"/>
              <a:ext cx="2803275" cy="4011125"/>
            </a:xfrm>
            <a:custGeom>
              <a:avLst/>
              <a:gdLst/>
              <a:ahLst/>
              <a:cxnLst/>
              <a:rect l="l" t="t" r="r" b="b"/>
              <a:pathLst>
                <a:path w="112131" h="160445" extrusionOk="0">
                  <a:moveTo>
                    <a:pt x="111929" y="0"/>
                  </a:moveTo>
                  <a:lnTo>
                    <a:pt x="50731" y="2416"/>
                  </a:lnTo>
                  <a:lnTo>
                    <a:pt x="0" y="160244"/>
                  </a:lnTo>
                  <a:lnTo>
                    <a:pt x="112131" y="1604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72" name="Google Shape;72;p13"/>
            <p:cNvSpPr/>
            <p:nvPr/>
          </p:nvSpPr>
          <p:spPr>
            <a:xfrm>
              <a:off x="1792950" y="3464300"/>
              <a:ext cx="7399800" cy="897600"/>
            </a:xfrm>
            <a:custGeom>
              <a:avLst/>
              <a:gdLst/>
              <a:ahLst/>
              <a:cxnLst/>
              <a:rect l="l" t="t" r="r" b="b"/>
              <a:pathLst>
                <a:path w="295992" h="35904" extrusionOk="0">
                  <a:moveTo>
                    <a:pt x="0" y="28012"/>
                  </a:moveTo>
                  <a:lnTo>
                    <a:pt x="4156" y="4266"/>
                  </a:lnTo>
                  <a:lnTo>
                    <a:pt x="295992" y="0"/>
                  </a:lnTo>
                  <a:lnTo>
                    <a:pt x="295185" y="359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73" name="Google Shape;73;p13"/>
            <p:cNvSpPr/>
            <p:nvPr/>
          </p:nvSpPr>
          <p:spPr>
            <a:xfrm>
              <a:off x="6104750" y="-30200"/>
              <a:ext cx="3140475" cy="1122325"/>
            </a:xfrm>
            <a:custGeom>
              <a:avLst/>
              <a:gdLst/>
              <a:ahLst/>
              <a:cxnLst/>
              <a:rect l="l" t="t" r="r" b="b"/>
              <a:pathLst>
                <a:path w="125619" h="44893" extrusionOk="0">
                  <a:moveTo>
                    <a:pt x="125619" y="38853"/>
                  </a:moveTo>
                  <a:lnTo>
                    <a:pt x="0" y="44893"/>
                  </a:lnTo>
                  <a:lnTo>
                    <a:pt x="22547" y="0"/>
                  </a:lnTo>
                  <a:lnTo>
                    <a:pt x="123807" y="6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grpSp>
        <p:nvGrpSpPr>
          <p:cNvPr id="74" name="Google Shape;74;p13"/>
          <p:cNvGrpSpPr/>
          <p:nvPr/>
        </p:nvGrpSpPr>
        <p:grpSpPr>
          <a:xfrm>
            <a:off x="9" y="540000"/>
            <a:ext cx="9036698" cy="4602619"/>
            <a:chOff x="9" y="540000"/>
            <a:chExt cx="9036698" cy="4602619"/>
          </a:xfrm>
        </p:grpSpPr>
        <p:grpSp>
          <p:nvGrpSpPr>
            <p:cNvPr id="75" name="Google Shape;75;p13"/>
            <p:cNvGrpSpPr/>
            <p:nvPr/>
          </p:nvGrpSpPr>
          <p:grpSpPr>
            <a:xfrm>
              <a:off x="2208000" y="1439625"/>
              <a:ext cx="1503414" cy="1150641"/>
              <a:chOff x="2208000" y="1439625"/>
              <a:chExt cx="1503414" cy="1150641"/>
            </a:xfrm>
          </p:grpSpPr>
          <p:sp>
            <p:nvSpPr>
              <p:cNvPr id="76" name="Google Shape;76;p13"/>
              <p:cNvSpPr/>
              <p:nvPr/>
            </p:nvSpPr>
            <p:spPr>
              <a:xfrm>
                <a:off x="2243623" y="1439625"/>
                <a:ext cx="870496" cy="800306"/>
              </a:xfrm>
              <a:custGeom>
                <a:avLst/>
                <a:gdLst/>
                <a:ahLst/>
                <a:cxnLst/>
                <a:rect l="l" t="t" r="r" b="b"/>
                <a:pathLst>
                  <a:path w="6500" h="5976" extrusionOk="0">
                    <a:moveTo>
                      <a:pt x="6429" y="1"/>
                    </a:moveTo>
                    <a:cubicBezTo>
                      <a:pt x="6423" y="1"/>
                      <a:pt x="6417" y="2"/>
                      <a:pt x="6411" y="3"/>
                    </a:cubicBezTo>
                    <a:cubicBezTo>
                      <a:pt x="5430" y="259"/>
                      <a:pt x="4604" y="1052"/>
                      <a:pt x="4303" y="2020"/>
                    </a:cubicBezTo>
                    <a:cubicBezTo>
                      <a:pt x="4224" y="2286"/>
                      <a:pt x="4178" y="2558"/>
                      <a:pt x="4135" y="2823"/>
                    </a:cubicBezTo>
                    <a:cubicBezTo>
                      <a:pt x="4089" y="3086"/>
                      <a:pt x="4047" y="3358"/>
                      <a:pt x="3964" y="3617"/>
                    </a:cubicBezTo>
                    <a:cubicBezTo>
                      <a:pt x="3732" y="4365"/>
                      <a:pt x="3174" y="5020"/>
                      <a:pt x="2437" y="5414"/>
                    </a:cubicBezTo>
                    <a:cubicBezTo>
                      <a:pt x="1911" y="5697"/>
                      <a:pt x="1300" y="5844"/>
                      <a:pt x="669" y="5844"/>
                    </a:cubicBezTo>
                    <a:cubicBezTo>
                      <a:pt x="474" y="5844"/>
                      <a:pt x="276" y="5830"/>
                      <a:pt x="79" y="5801"/>
                    </a:cubicBezTo>
                    <a:cubicBezTo>
                      <a:pt x="77" y="5801"/>
                      <a:pt x="75" y="5801"/>
                      <a:pt x="73" y="5801"/>
                    </a:cubicBezTo>
                    <a:cubicBezTo>
                      <a:pt x="39" y="5801"/>
                      <a:pt x="9" y="5826"/>
                      <a:pt x="6" y="5857"/>
                    </a:cubicBezTo>
                    <a:cubicBezTo>
                      <a:pt x="0" y="5892"/>
                      <a:pt x="26" y="5925"/>
                      <a:pt x="59" y="5932"/>
                    </a:cubicBezTo>
                    <a:cubicBezTo>
                      <a:pt x="262" y="5962"/>
                      <a:pt x="462" y="5975"/>
                      <a:pt x="663" y="5975"/>
                    </a:cubicBezTo>
                    <a:cubicBezTo>
                      <a:pt x="1318" y="5975"/>
                      <a:pt x="1954" y="5824"/>
                      <a:pt x="2499" y="5532"/>
                    </a:cubicBezTo>
                    <a:cubicBezTo>
                      <a:pt x="3266" y="5122"/>
                      <a:pt x="3843" y="4436"/>
                      <a:pt x="4089" y="3657"/>
                    </a:cubicBezTo>
                    <a:cubicBezTo>
                      <a:pt x="4174" y="3391"/>
                      <a:pt x="4217" y="3112"/>
                      <a:pt x="4263" y="2847"/>
                    </a:cubicBezTo>
                    <a:cubicBezTo>
                      <a:pt x="4306" y="2584"/>
                      <a:pt x="4348" y="2316"/>
                      <a:pt x="4427" y="2060"/>
                    </a:cubicBezTo>
                    <a:cubicBezTo>
                      <a:pt x="4716" y="1135"/>
                      <a:pt x="5506" y="377"/>
                      <a:pt x="6443" y="128"/>
                    </a:cubicBezTo>
                    <a:cubicBezTo>
                      <a:pt x="6479" y="118"/>
                      <a:pt x="6499" y="82"/>
                      <a:pt x="6490" y="49"/>
                    </a:cubicBezTo>
                    <a:cubicBezTo>
                      <a:pt x="6484" y="20"/>
                      <a:pt x="6458" y="1"/>
                      <a:pt x="6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3"/>
              <p:cNvSpPr/>
              <p:nvPr/>
            </p:nvSpPr>
            <p:spPr>
              <a:xfrm>
                <a:off x="2236927" y="1742019"/>
                <a:ext cx="810365" cy="646700"/>
              </a:xfrm>
              <a:custGeom>
                <a:avLst/>
                <a:gdLst/>
                <a:ahLst/>
                <a:cxnLst/>
                <a:rect l="l" t="t" r="r" b="b"/>
                <a:pathLst>
                  <a:path w="6051" h="4829" extrusionOk="0">
                    <a:moveTo>
                      <a:pt x="5973" y="0"/>
                    </a:moveTo>
                    <a:cubicBezTo>
                      <a:pt x="5963" y="0"/>
                      <a:pt x="5952" y="3"/>
                      <a:pt x="5942" y="8"/>
                    </a:cubicBezTo>
                    <a:cubicBezTo>
                      <a:pt x="5632" y="198"/>
                      <a:pt x="5372" y="526"/>
                      <a:pt x="5179" y="982"/>
                    </a:cubicBezTo>
                    <a:cubicBezTo>
                      <a:pt x="5096" y="1179"/>
                      <a:pt x="5028" y="1385"/>
                      <a:pt x="4963" y="1585"/>
                    </a:cubicBezTo>
                    <a:cubicBezTo>
                      <a:pt x="4904" y="1765"/>
                      <a:pt x="4841" y="1949"/>
                      <a:pt x="4769" y="2127"/>
                    </a:cubicBezTo>
                    <a:cubicBezTo>
                      <a:pt x="4408" y="3009"/>
                      <a:pt x="3719" y="3772"/>
                      <a:pt x="2880" y="4218"/>
                    </a:cubicBezTo>
                    <a:cubicBezTo>
                      <a:pt x="2285" y="4534"/>
                      <a:pt x="1601" y="4698"/>
                      <a:pt x="923" y="4698"/>
                    </a:cubicBezTo>
                    <a:cubicBezTo>
                      <a:pt x="641" y="4698"/>
                      <a:pt x="360" y="4670"/>
                      <a:pt x="86" y="4612"/>
                    </a:cubicBezTo>
                    <a:cubicBezTo>
                      <a:pt x="82" y="4611"/>
                      <a:pt x="78" y="4611"/>
                      <a:pt x="74" y="4611"/>
                    </a:cubicBezTo>
                    <a:cubicBezTo>
                      <a:pt x="45" y="4611"/>
                      <a:pt x="16" y="4630"/>
                      <a:pt x="11" y="4661"/>
                    </a:cubicBezTo>
                    <a:cubicBezTo>
                      <a:pt x="1" y="4697"/>
                      <a:pt x="24" y="4730"/>
                      <a:pt x="60" y="4740"/>
                    </a:cubicBezTo>
                    <a:cubicBezTo>
                      <a:pt x="342" y="4799"/>
                      <a:pt x="634" y="4828"/>
                      <a:pt x="922" y="4828"/>
                    </a:cubicBezTo>
                    <a:cubicBezTo>
                      <a:pt x="1624" y="4828"/>
                      <a:pt x="2326" y="4658"/>
                      <a:pt x="2939" y="4333"/>
                    </a:cubicBezTo>
                    <a:cubicBezTo>
                      <a:pt x="3808" y="3871"/>
                      <a:pt x="4520" y="3087"/>
                      <a:pt x="4890" y="2175"/>
                    </a:cubicBezTo>
                    <a:cubicBezTo>
                      <a:pt x="4966" y="1995"/>
                      <a:pt x="5025" y="1809"/>
                      <a:pt x="5087" y="1628"/>
                    </a:cubicBezTo>
                    <a:cubicBezTo>
                      <a:pt x="5149" y="1428"/>
                      <a:pt x="5218" y="1225"/>
                      <a:pt x="5300" y="1034"/>
                    </a:cubicBezTo>
                    <a:cubicBezTo>
                      <a:pt x="5484" y="601"/>
                      <a:pt x="5723" y="297"/>
                      <a:pt x="6009" y="120"/>
                    </a:cubicBezTo>
                    <a:cubicBezTo>
                      <a:pt x="6041" y="103"/>
                      <a:pt x="6051" y="61"/>
                      <a:pt x="6031" y="31"/>
                    </a:cubicBezTo>
                    <a:cubicBezTo>
                      <a:pt x="6018" y="11"/>
                      <a:pt x="5996" y="0"/>
                      <a:pt x="5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2208000" y="1460249"/>
                <a:ext cx="1503414" cy="1130017"/>
              </a:xfrm>
              <a:custGeom>
                <a:avLst/>
                <a:gdLst/>
                <a:ahLst/>
                <a:cxnLst/>
                <a:rect l="l" t="t" r="r" b="b"/>
                <a:pathLst>
                  <a:path w="11226" h="8438" extrusionOk="0">
                    <a:moveTo>
                      <a:pt x="11160" y="0"/>
                    </a:moveTo>
                    <a:cubicBezTo>
                      <a:pt x="10258" y="13"/>
                      <a:pt x="9409" y="240"/>
                      <a:pt x="8700" y="662"/>
                    </a:cubicBezTo>
                    <a:cubicBezTo>
                      <a:pt x="7929" y="1122"/>
                      <a:pt x="7346" y="1807"/>
                      <a:pt x="7054" y="2587"/>
                    </a:cubicBezTo>
                    <a:cubicBezTo>
                      <a:pt x="6952" y="2863"/>
                      <a:pt x="6883" y="3148"/>
                      <a:pt x="6818" y="3427"/>
                    </a:cubicBezTo>
                    <a:cubicBezTo>
                      <a:pt x="6795" y="3525"/>
                      <a:pt x="6772" y="3621"/>
                      <a:pt x="6749" y="3719"/>
                    </a:cubicBezTo>
                    <a:cubicBezTo>
                      <a:pt x="6431" y="4984"/>
                      <a:pt x="5890" y="6030"/>
                      <a:pt x="5146" y="6824"/>
                    </a:cubicBezTo>
                    <a:cubicBezTo>
                      <a:pt x="4293" y="7733"/>
                      <a:pt x="3168" y="8270"/>
                      <a:pt x="2060" y="8306"/>
                    </a:cubicBezTo>
                    <a:cubicBezTo>
                      <a:pt x="2024" y="8307"/>
                      <a:pt x="1988" y="8308"/>
                      <a:pt x="1951" y="8308"/>
                    </a:cubicBezTo>
                    <a:cubicBezTo>
                      <a:pt x="1393" y="8308"/>
                      <a:pt x="782" y="8189"/>
                      <a:pt x="95" y="7939"/>
                    </a:cubicBezTo>
                    <a:cubicBezTo>
                      <a:pt x="89" y="7937"/>
                      <a:pt x="83" y="7936"/>
                      <a:pt x="77" y="7936"/>
                    </a:cubicBezTo>
                    <a:cubicBezTo>
                      <a:pt x="49" y="7936"/>
                      <a:pt x="21" y="7952"/>
                      <a:pt x="10" y="7978"/>
                    </a:cubicBezTo>
                    <a:cubicBezTo>
                      <a:pt x="0" y="8014"/>
                      <a:pt x="17" y="8051"/>
                      <a:pt x="50" y="8064"/>
                    </a:cubicBezTo>
                    <a:cubicBezTo>
                      <a:pt x="752" y="8316"/>
                      <a:pt x="1371" y="8438"/>
                      <a:pt x="1945" y="8438"/>
                    </a:cubicBezTo>
                    <a:cubicBezTo>
                      <a:pt x="1984" y="8438"/>
                      <a:pt x="2024" y="8438"/>
                      <a:pt x="2063" y="8434"/>
                    </a:cubicBezTo>
                    <a:cubicBezTo>
                      <a:pt x="3207" y="8402"/>
                      <a:pt x="4365" y="7848"/>
                      <a:pt x="5241" y="6913"/>
                    </a:cubicBezTo>
                    <a:cubicBezTo>
                      <a:pt x="6001" y="6103"/>
                      <a:pt x="6552" y="5040"/>
                      <a:pt x="6874" y="3748"/>
                    </a:cubicBezTo>
                    <a:cubicBezTo>
                      <a:pt x="6900" y="3653"/>
                      <a:pt x="6923" y="3555"/>
                      <a:pt x="6945" y="3456"/>
                    </a:cubicBezTo>
                    <a:cubicBezTo>
                      <a:pt x="7008" y="3181"/>
                      <a:pt x="7077" y="2899"/>
                      <a:pt x="7175" y="2634"/>
                    </a:cubicBezTo>
                    <a:cubicBezTo>
                      <a:pt x="7457" y="1879"/>
                      <a:pt x="8024" y="1217"/>
                      <a:pt x="8769" y="774"/>
                    </a:cubicBezTo>
                    <a:cubicBezTo>
                      <a:pt x="9454" y="364"/>
                      <a:pt x="10281" y="141"/>
                      <a:pt x="11160" y="131"/>
                    </a:cubicBezTo>
                    <a:cubicBezTo>
                      <a:pt x="11195" y="131"/>
                      <a:pt x="11225" y="102"/>
                      <a:pt x="11225" y="66"/>
                    </a:cubicBezTo>
                    <a:cubicBezTo>
                      <a:pt x="11225" y="30"/>
                      <a:pt x="11195" y="0"/>
                      <a:pt x="11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" name="Google Shape;79;p13"/>
            <p:cNvGrpSpPr/>
            <p:nvPr/>
          </p:nvGrpSpPr>
          <p:grpSpPr>
            <a:xfrm>
              <a:off x="59794" y="4506746"/>
              <a:ext cx="1244640" cy="635873"/>
              <a:chOff x="59794" y="4506746"/>
              <a:chExt cx="1244640" cy="635873"/>
            </a:xfrm>
          </p:grpSpPr>
          <p:sp>
            <p:nvSpPr>
              <p:cNvPr id="80" name="Google Shape;80;p13"/>
              <p:cNvSpPr/>
              <p:nvPr/>
            </p:nvSpPr>
            <p:spPr>
              <a:xfrm>
                <a:off x="1061830" y="4676914"/>
                <a:ext cx="242605" cy="461849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4310" extrusionOk="0">
                    <a:moveTo>
                      <a:pt x="1162" y="0"/>
                    </a:moveTo>
                    <a:lnTo>
                      <a:pt x="1" y="4309"/>
                    </a:lnTo>
                    <a:lnTo>
                      <a:pt x="1171" y="4309"/>
                    </a:lnTo>
                    <a:lnTo>
                      <a:pt x="2264" y="171"/>
                    </a:lnTo>
                    <a:lnTo>
                      <a:pt x="11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3"/>
              <p:cNvSpPr/>
              <p:nvPr/>
            </p:nvSpPr>
            <p:spPr>
              <a:xfrm>
                <a:off x="884054" y="4676914"/>
                <a:ext cx="232103" cy="461849"/>
              </a:xfrm>
              <a:custGeom>
                <a:avLst/>
                <a:gdLst/>
                <a:ahLst/>
                <a:cxnLst/>
                <a:rect l="l" t="t" r="r" b="b"/>
                <a:pathLst>
                  <a:path w="2166" h="4310" extrusionOk="0">
                    <a:moveTo>
                      <a:pt x="958" y="0"/>
                    </a:moveTo>
                    <a:lnTo>
                      <a:pt x="1" y="4309"/>
                    </a:lnTo>
                    <a:lnTo>
                      <a:pt x="1079" y="4309"/>
                    </a:lnTo>
                    <a:lnTo>
                      <a:pt x="2165" y="191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3"/>
              <p:cNvSpPr/>
              <p:nvPr/>
            </p:nvSpPr>
            <p:spPr>
              <a:xfrm>
                <a:off x="686241" y="4615405"/>
                <a:ext cx="214101" cy="523357"/>
              </a:xfrm>
              <a:custGeom>
                <a:avLst/>
                <a:gdLst/>
                <a:ahLst/>
                <a:cxnLst/>
                <a:rect l="l" t="t" r="r" b="b"/>
                <a:pathLst>
                  <a:path w="1998" h="4884" extrusionOk="0">
                    <a:moveTo>
                      <a:pt x="1086" y="1"/>
                    </a:moveTo>
                    <a:lnTo>
                      <a:pt x="1" y="4883"/>
                    </a:lnTo>
                    <a:lnTo>
                      <a:pt x="811" y="4883"/>
                    </a:lnTo>
                    <a:cubicBezTo>
                      <a:pt x="1240" y="3141"/>
                      <a:pt x="1997" y="128"/>
                      <a:pt x="1997" y="128"/>
                    </a:cubicBezTo>
                    <a:lnTo>
                      <a:pt x="108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3"/>
              <p:cNvSpPr/>
              <p:nvPr/>
            </p:nvSpPr>
            <p:spPr>
              <a:xfrm>
                <a:off x="477497" y="4676914"/>
                <a:ext cx="222888" cy="461849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4310" extrusionOk="0">
                    <a:moveTo>
                      <a:pt x="1001" y="0"/>
                    </a:moveTo>
                    <a:lnTo>
                      <a:pt x="1" y="4309"/>
                    </a:lnTo>
                    <a:lnTo>
                      <a:pt x="965" y="4309"/>
                    </a:lnTo>
                    <a:lnTo>
                      <a:pt x="2079" y="128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267681" y="4647338"/>
                <a:ext cx="201242" cy="491424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4586" extrusionOk="0">
                    <a:moveTo>
                      <a:pt x="837" y="1"/>
                    </a:moveTo>
                    <a:lnTo>
                      <a:pt x="1" y="4585"/>
                    </a:lnTo>
                    <a:lnTo>
                      <a:pt x="945" y="4585"/>
                    </a:lnTo>
                    <a:lnTo>
                      <a:pt x="18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3"/>
              <p:cNvSpPr/>
              <p:nvPr/>
            </p:nvSpPr>
            <p:spPr>
              <a:xfrm>
                <a:off x="59794" y="4602010"/>
                <a:ext cx="197813" cy="536752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5009" extrusionOk="0">
                    <a:moveTo>
                      <a:pt x="977" y="0"/>
                    </a:moveTo>
                    <a:lnTo>
                      <a:pt x="0" y="5008"/>
                    </a:lnTo>
                    <a:lnTo>
                      <a:pt x="889" y="5008"/>
                    </a:lnTo>
                    <a:lnTo>
                      <a:pt x="184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3"/>
              <p:cNvSpPr/>
              <p:nvPr/>
            </p:nvSpPr>
            <p:spPr>
              <a:xfrm>
                <a:off x="421989" y="4506746"/>
                <a:ext cx="137912" cy="635873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5934" extrusionOk="0">
                    <a:moveTo>
                      <a:pt x="1246" y="0"/>
                    </a:moveTo>
                    <a:cubicBezTo>
                      <a:pt x="1229" y="0"/>
                      <a:pt x="1213" y="11"/>
                      <a:pt x="1211" y="31"/>
                    </a:cubicBezTo>
                    <a:lnTo>
                      <a:pt x="4" y="5887"/>
                    </a:lnTo>
                    <a:cubicBezTo>
                      <a:pt x="0" y="5910"/>
                      <a:pt x="14" y="5930"/>
                      <a:pt x="33" y="5933"/>
                    </a:cubicBezTo>
                    <a:lnTo>
                      <a:pt x="40" y="5933"/>
                    </a:lnTo>
                    <a:cubicBezTo>
                      <a:pt x="56" y="5933"/>
                      <a:pt x="73" y="5920"/>
                      <a:pt x="76" y="5903"/>
                    </a:cubicBezTo>
                    <a:lnTo>
                      <a:pt x="1283" y="43"/>
                    </a:lnTo>
                    <a:cubicBezTo>
                      <a:pt x="1286" y="24"/>
                      <a:pt x="1273" y="4"/>
                      <a:pt x="1253" y="1"/>
                    </a:cubicBezTo>
                    <a:cubicBezTo>
                      <a:pt x="1251" y="0"/>
                      <a:pt x="1248" y="0"/>
                      <a:pt x="12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>
                <a:off x="202315" y="4546502"/>
                <a:ext cx="124838" cy="596117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5563" extrusionOk="0">
                    <a:moveTo>
                      <a:pt x="1127" y="0"/>
                    </a:moveTo>
                    <a:cubicBezTo>
                      <a:pt x="1109" y="0"/>
                      <a:pt x="1093" y="13"/>
                      <a:pt x="1090" y="30"/>
                    </a:cubicBezTo>
                    <a:lnTo>
                      <a:pt x="4" y="5520"/>
                    </a:lnTo>
                    <a:cubicBezTo>
                      <a:pt x="1" y="5539"/>
                      <a:pt x="14" y="5559"/>
                      <a:pt x="34" y="5562"/>
                    </a:cubicBezTo>
                    <a:lnTo>
                      <a:pt x="40" y="5562"/>
                    </a:lnTo>
                    <a:cubicBezTo>
                      <a:pt x="57" y="5562"/>
                      <a:pt x="73" y="5549"/>
                      <a:pt x="76" y="5532"/>
                    </a:cubicBezTo>
                    <a:lnTo>
                      <a:pt x="1162" y="46"/>
                    </a:lnTo>
                    <a:cubicBezTo>
                      <a:pt x="1165" y="26"/>
                      <a:pt x="1152" y="7"/>
                      <a:pt x="1133" y="1"/>
                    </a:cubicBezTo>
                    <a:cubicBezTo>
                      <a:pt x="1131" y="0"/>
                      <a:pt x="1129" y="0"/>
                      <a:pt x="11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3"/>
              <p:cNvSpPr/>
              <p:nvPr/>
            </p:nvSpPr>
            <p:spPr>
              <a:xfrm>
                <a:off x="1234783" y="4537179"/>
                <a:ext cx="59472" cy="18656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741" extrusionOk="0">
                    <a:moveTo>
                      <a:pt x="510" y="1"/>
                    </a:moveTo>
                    <a:cubicBezTo>
                      <a:pt x="495" y="1"/>
                      <a:pt x="481" y="12"/>
                      <a:pt x="476" y="29"/>
                    </a:cubicBezTo>
                    <a:lnTo>
                      <a:pt x="7" y="1695"/>
                    </a:lnTo>
                    <a:cubicBezTo>
                      <a:pt x="0" y="1714"/>
                      <a:pt x="10" y="1734"/>
                      <a:pt x="29" y="1740"/>
                    </a:cubicBezTo>
                    <a:lnTo>
                      <a:pt x="40" y="1740"/>
                    </a:lnTo>
                    <a:cubicBezTo>
                      <a:pt x="56" y="1740"/>
                      <a:pt x="73" y="1731"/>
                      <a:pt x="76" y="1714"/>
                    </a:cubicBezTo>
                    <a:lnTo>
                      <a:pt x="548" y="48"/>
                    </a:lnTo>
                    <a:cubicBezTo>
                      <a:pt x="554" y="29"/>
                      <a:pt x="541" y="9"/>
                      <a:pt x="521" y="3"/>
                    </a:cubicBezTo>
                    <a:cubicBezTo>
                      <a:pt x="518" y="1"/>
                      <a:pt x="514" y="1"/>
                      <a:pt x="5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3"/>
              <p:cNvSpPr/>
              <p:nvPr/>
            </p:nvSpPr>
            <p:spPr>
              <a:xfrm>
                <a:off x="820081" y="4569005"/>
                <a:ext cx="143805" cy="573614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5353" extrusionOk="0">
                    <a:moveTo>
                      <a:pt x="1302" y="0"/>
                    </a:moveTo>
                    <a:cubicBezTo>
                      <a:pt x="1285" y="0"/>
                      <a:pt x="1270" y="9"/>
                      <a:pt x="1267" y="27"/>
                    </a:cubicBezTo>
                    <a:lnTo>
                      <a:pt x="4" y="5306"/>
                    </a:lnTo>
                    <a:cubicBezTo>
                      <a:pt x="1" y="5325"/>
                      <a:pt x="14" y="5345"/>
                      <a:pt x="34" y="5352"/>
                    </a:cubicBezTo>
                    <a:lnTo>
                      <a:pt x="40" y="5352"/>
                    </a:lnTo>
                    <a:cubicBezTo>
                      <a:pt x="60" y="5352"/>
                      <a:pt x="73" y="5339"/>
                      <a:pt x="76" y="5322"/>
                    </a:cubicBezTo>
                    <a:lnTo>
                      <a:pt x="1339" y="46"/>
                    </a:lnTo>
                    <a:cubicBezTo>
                      <a:pt x="1342" y="27"/>
                      <a:pt x="1332" y="4"/>
                      <a:pt x="1309" y="1"/>
                    </a:cubicBezTo>
                    <a:cubicBezTo>
                      <a:pt x="1307" y="0"/>
                      <a:pt x="1304" y="0"/>
                      <a:pt x="13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" name="Google Shape;90;p13"/>
            <p:cNvSpPr/>
            <p:nvPr/>
          </p:nvSpPr>
          <p:spPr>
            <a:xfrm>
              <a:off x="6369036" y="4204085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" name="Google Shape;91;p13"/>
            <p:cNvGrpSpPr/>
            <p:nvPr/>
          </p:nvGrpSpPr>
          <p:grpSpPr>
            <a:xfrm>
              <a:off x="8299450" y="1058852"/>
              <a:ext cx="737257" cy="1531411"/>
              <a:chOff x="6201425" y="730625"/>
              <a:chExt cx="145775" cy="302800"/>
            </a:xfrm>
          </p:grpSpPr>
          <p:sp>
            <p:nvSpPr>
              <p:cNvPr id="92" name="Google Shape;92;p13"/>
              <p:cNvSpPr/>
              <p:nvPr/>
            </p:nvSpPr>
            <p:spPr>
              <a:xfrm>
                <a:off x="6238575" y="730625"/>
                <a:ext cx="103325" cy="299425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11977" extrusionOk="0">
                    <a:moveTo>
                      <a:pt x="2935" y="1"/>
                    </a:moveTo>
                    <a:lnTo>
                      <a:pt x="1" y="11977"/>
                    </a:lnTo>
                    <a:lnTo>
                      <a:pt x="1689" y="11948"/>
                    </a:lnTo>
                    <a:lnTo>
                      <a:pt x="4132" y="293"/>
                    </a:lnTo>
                    <a:lnTo>
                      <a:pt x="293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3"/>
              <p:cNvSpPr/>
              <p:nvPr/>
            </p:nvSpPr>
            <p:spPr>
              <a:xfrm>
                <a:off x="6248725" y="938275"/>
                <a:ext cx="61275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540" extrusionOk="0">
                    <a:moveTo>
                      <a:pt x="137" y="0"/>
                    </a:moveTo>
                    <a:cubicBezTo>
                      <a:pt x="72" y="0"/>
                      <a:pt x="16" y="50"/>
                      <a:pt x="8" y="113"/>
                    </a:cubicBezTo>
                    <a:cubicBezTo>
                      <a:pt x="1" y="185"/>
                      <a:pt x="50" y="250"/>
                      <a:pt x="122" y="261"/>
                    </a:cubicBezTo>
                    <a:lnTo>
                      <a:pt x="2296" y="539"/>
                    </a:lnTo>
                    <a:lnTo>
                      <a:pt x="2313" y="539"/>
                    </a:lnTo>
                    <a:cubicBezTo>
                      <a:pt x="2378" y="539"/>
                      <a:pt x="2434" y="494"/>
                      <a:pt x="2440" y="427"/>
                    </a:cubicBezTo>
                    <a:cubicBezTo>
                      <a:pt x="2451" y="356"/>
                      <a:pt x="2401" y="290"/>
                      <a:pt x="2329" y="283"/>
                    </a:cubicBezTo>
                    <a:lnTo>
                      <a:pt x="155" y="2"/>
                    </a:lnTo>
                    <a:cubicBezTo>
                      <a:pt x="149" y="1"/>
                      <a:pt x="143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3"/>
              <p:cNvSpPr/>
              <p:nvPr/>
            </p:nvSpPr>
            <p:spPr>
              <a:xfrm>
                <a:off x="6251275" y="903125"/>
                <a:ext cx="657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834" extrusionOk="0">
                    <a:moveTo>
                      <a:pt x="145" y="0"/>
                    </a:moveTo>
                    <a:cubicBezTo>
                      <a:pt x="87" y="0"/>
                      <a:pt x="33" y="40"/>
                      <a:pt x="17" y="99"/>
                    </a:cubicBezTo>
                    <a:cubicBezTo>
                      <a:pt x="0" y="168"/>
                      <a:pt x="43" y="237"/>
                      <a:pt x="112" y="256"/>
                    </a:cubicBezTo>
                    <a:lnTo>
                      <a:pt x="2453" y="827"/>
                    </a:lnTo>
                    <a:cubicBezTo>
                      <a:pt x="2463" y="830"/>
                      <a:pt x="2473" y="833"/>
                      <a:pt x="2483" y="833"/>
                    </a:cubicBezTo>
                    <a:cubicBezTo>
                      <a:pt x="2542" y="833"/>
                      <a:pt x="2594" y="794"/>
                      <a:pt x="2611" y="735"/>
                    </a:cubicBezTo>
                    <a:cubicBezTo>
                      <a:pt x="2627" y="663"/>
                      <a:pt x="2585" y="594"/>
                      <a:pt x="2515" y="577"/>
                    </a:cubicBezTo>
                    <a:lnTo>
                      <a:pt x="174" y="4"/>
                    </a:lnTo>
                    <a:cubicBezTo>
                      <a:pt x="164" y="1"/>
                      <a:pt x="154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3"/>
              <p:cNvSpPr/>
              <p:nvPr/>
            </p:nvSpPr>
            <p:spPr>
              <a:xfrm>
                <a:off x="6260525" y="876725"/>
                <a:ext cx="573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775" extrusionOk="0">
                    <a:moveTo>
                      <a:pt x="63" y="0"/>
                    </a:moveTo>
                    <a:lnTo>
                      <a:pt x="1" y="253"/>
                    </a:lnTo>
                    <a:cubicBezTo>
                      <a:pt x="1" y="253"/>
                      <a:pt x="2064" y="758"/>
                      <a:pt x="2119" y="772"/>
                    </a:cubicBezTo>
                    <a:cubicBezTo>
                      <a:pt x="2129" y="775"/>
                      <a:pt x="2139" y="775"/>
                      <a:pt x="2148" y="775"/>
                    </a:cubicBezTo>
                    <a:cubicBezTo>
                      <a:pt x="2208" y="775"/>
                      <a:pt x="2260" y="735"/>
                      <a:pt x="2277" y="676"/>
                    </a:cubicBezTo>
                    <a:cubicBezTo>
                      <a:pt x="2293" y="607"/>
                      <a:pt x="2251" y="539"/>
                      <a:pt x="2182" y="519"/>
                    </a:cubicBezTo>
                    <a:cubicBezTo>
                      <a:pt x="2126" y="506"/>
                      <a:pt x="63" y="0"/>
                      <a:pt x="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6260225" y="848475"/>
                <a:ext cx="6347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2539" h="958" extrusionOk="0">
                    <a:moveTo>
                      <a:pt x="146" y="0"/>
                    </a:moveTo>
                    <a:cubicBezTo>
                      <a:pt x="90" y="0"/>
                      <a:pt x="39" y="35"/>
                      <a:pt x="20" y="92"/>
                    </a:cubicBezTo>
                    <a:cubicBezTo>
                      <a:pt x="0" y="160"/>
                      <a:pt x="40" y="232"/>
                      <a:pt x="105" y="252"/>
                    </a:cubicBezTo>
                    <a:cubicBezTo>
                      <a:pt x="472" y="367"/>
                      <a:pt x="2305" y="941"/>
                      <a:pt x="2364" y="953"/>
                    </a:cubicBezTo>
                    <a:cubicBezTo>
                      <a:pt x="2374" y="957"/>
                      <a:pt x="2384" y="957"/>
                      <a:pt x="2393" y="957"/>
                    </a:cubicBezTo>
                    <a:cubicBezTo>
                      <a:pt x="2452" y="957"/>
                      <a:pt x="2505" y="921"/>
                      <a:pt x="2519" y="862"/>
                    </a:cubicBezTo>
                    <a:cubicBezTo>
                      <a:pt x="2538" y="793"/>
                      <a:pt x="2495" y="721"/>
                      <a:pt x="2427" y="705"/>
                    </a:cubicBezTo>
                    <a:cubicBezTo>
                      <a:pt x="2364" y="688"/>
                      <a:pt x="1052" y="278"/>
                      <a:pt x="184" y="6"/>
                    </a:cubicBezTo>
                    <a:cubicBezTo>
                      <a:pt x="171" y="2"/>
                      <a:pt x="158" y="0"/>
                      <a:pt x="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6264400" y="832450"/>
                <a:ext cx="660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487" extrusionOk="0">
                    <a:moveTo>
                      <a:pt x="136" y="0"/>
                    </a:moveTo>
                    <a:cubicBezTo>
                      <a:pt x="66" y="0"/>
                      <a:pt x="13" y="51"/>
                      <a:pt x="6" y="119"/>
                    </a:cubicBezTo>
                    <a:cubicBezTo>
                      <a:pt x="0" y="191"/>
                      <a:pt x="53" y="253"/>
                      <a:pt x="121" y="260"/>
                    </a:cubicBezTo>
                    <a:cubicBezTo>
                      <a:pt x="1014" y="339"/>
                      <a:pt x="2371" y="463"/>
                      <a:pt x="2473" y="483"/>
                    </a:cubicBezTo>
                    <a:cubicBezTo>
                      <a:pt x="2479" y="486"/>
                      <a:pt x="2489" y="486"/>
                      <a:pt x="2499" y="486"/>
                    </a:cubicBezTo>
                    <a:cubicBezTo>
                      <a:pt x="2558" y="486"/>
                      <a:pt x="2611" y="447"/>
                      <a:pt x="2627" y="388"/>
                    </a:cubicBezTo>
                    <a:cubicBezTo>
                      <a:pt x="2643" y="319"/>
                      <a:pt x="2600" y="250"/>
                      <a:pt x="2532" y="230"/>
                    </a:cubicBezTo>
                    <a:cubicBezTo>
                      <a:pt x="2446" y="211"/>
                      <a:pt x="837" y="64"/>
                      <a:pt x="148" y="1"/>
                    </a:cubicBezTo>
                    <a:cubicBezTo>
                      <a:pt x="144" y="0"/>
                      <a:pt x="140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6275700" y="803525"/>
                <a:ext cx="60125" cy="19450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778" extrusionOk="0">
                    <a:moveTo>
                      <a:pt x="144" y="0"/>
                    </a:moveTo>
                    <a:cubicBezTo>
                      <a:pt x="86" y="0"/>
                      <a:pt x="31" y="40"/>
                      <a:pt x="17" y="99"/>
                    </a:cubicBezTo>
                    <a:cubicBezTo>
                      <a:pt x="1" y="168"/>
                      <a:pt x="43" y="240"/>
                      <a:pt x="112" y="257"/>
                    </a:cubicBezTo>
                    <a:lnTo>
                      <a:pt x="2230" y="774"/>
                    </a:lnTo>
                    <a:cubicBezTo>
                      <a:pt x="2240" y="778"/>
                      <a:pt x="2250" y="778"/>
                      <a:pt x="2260" y="778"/>
                    </a:cubicBezTo>
                    <a:cubicBezTo>
                      <a:pt x="2319" y="778"/>
                      <a:pt x="2372" y="738"/>
                      <a:pt x="2384" y="679"/>
                    </a:cubicBezTo>
                    <a:cubicBezTo>
                      <a:pt x="2404" y="611"/>
                      <a:pt x="2362" y="541"/>
                      <a:pt x="2289" y="525"/>
                    </a:cubicBezTo>
                    <a:lnTo>
                      <a:pt x="174" y="4"/>
                    </a:lnTo>
                    <a:cubicBezTo>
                      <a:pt x="164" y="1"/>
                      <a:pt x="154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3"/>
              <p:cNvSpPr/>
              <p:nvPr/>
            </p:nvSpPr>
            <p:spPr>
              <a:xfrm>
                <a:off x="6277425" y="778675"/>
                <a:ext cx="64300" cy="2052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821" extrusionOk="0">
                    <a:moveTo>
                      <a:pt x="138" y="1"/>
                    </a:moveTo>
                    <a:cubicBezTo>
                      <a:pt x="78" y="1"/>
                      <a:pt x="25" y="44"/>
                      <a:pt x="13" y="105"/>
                    </a:cubicBezTo>
                    <a:cubicBezTo>
                      <a:pt x="1" y="175"/>
                      <a:pt x="43" y="243"/>
                      <a:pt x="115" y="257"/>
                    </a:cubicBezTo>
                    <a:cubicBezTo>
                      <a:pt x="1118" y="464"/>
                      <a:pt x="2227" y="722"/>
                      <a:pt x="2352" y="798"/>
                    </a:cubicBezTo>
                    <a:cubicBezTo>
                      <a:pt x="2371" y="811"/>
                      <a:pt x="2397" y="821"/>
                      <a:pt x="2424" y="821"/>
                    </a:cubicBezTo>
                    <a:cubicBezTo>
                      <a:pt x="2466" y="821"/>
                      <a:pt x="2506" y="801"/>
                      <a:pt x="2529" y="765"/>
                    </a:cubicBezTo>
                    <a:cubicBezTo>
                      <a:pt x="2571" y="706"/>
                      <a:pt x="2559" y="627"/>
                      <a:pt x="2500" y="585"/>
                    </a:cubicBezTo>
                    <a:cubicBezTo>
                      <a:pt x="2315" y="453"/>
                      <a:pt x="666" y="105"/>
                      <a:pt x="168" y="4"/>
                    </a:cubicBezTo>
                    <a:cubicBezTo>
                      <a:pt x="158" y="2"/>
                      <a:pt x="148" y="1"/>
                      <a:pt x="1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3"/>
              <p:cNvSpPr/>
              <p:nvPr/>
            </p:nvSpPr>
            <p:spPr>
              <a:xfrm>
                <a:off x="6287100" y="756875"/>
                <a:ext cx="60100" cy="19450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778" extrusionOk="0">
                    <a:moveTo>
                      <a:pt x="144" y="0"/>
                    </a:moveTo>
                    <a:cubicBezTo>
                      <a:pt x="87" y="0"/>
                      <a:pt x="34" y="40"/>
                      <a:pt x="20" y="99"/>
                    </a:cubicBezTo>
                    <a:cubicBezTo>
                      <a:pt x="0" y="168"/>
                      <a:pt x="43" y="240"/>
                      <a:pt x="115" y="257"/>
                    </a:cubicBezTo>
                    <a:lnTo>
                      <a:pt x="2231" y="774"/>
                    </a:lnTo>
                    <a:cubicBezTo>
                      <a:pt x="2240" y="778"/>
                      <a:pt x="2250" y="778"/>
                      <a:pt x="2260" y="778"/>
                    </a:cubicBezTo>
                    <a:cubicBezTo>
                      <a:pt x="2319" y="778"/>
                      <a:pt x="2371" y="738"/>
                      <a:pt x="2388" y="679"/>
                    </a:cubicBezTo>
                    <a:cubicBezTo>
                      <a:pt x="2404" y="611"/>
                      <a:pt x="2361" y="541"/>
                      <a:pt x="2293" y="522"/>
                    </a:cubicBezTo>
                    <a:lnTo>
                      <a:pt x="174" y="4"/>
                    </a:lnTo>
                    <a:cubicBezTo>
                      <a:pt x="164" y="2"/>
                      <a:pt x="154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3"/>
              <p:cNvSpPr/>
              <p:nvPr/>
            </p:nvSpPr>
            <p:spPr>
              <a:xfrm>
                <a:off x="6208225" y="1011175"/>
                <a:ext cx="44650" cy="8225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329" extrusionOk="0">
                    <a:moveTo>
                      <a:pt x="1686" y="1"/>
                    </a:moveTo>
                    <a:cubicBezTo>
                      <a:pt x="1684" y="1"/>
                      <a:pt x="1682" y="1"/>
                      <a:pt x="1680" y="1"/>
                    </a:cubicBezTo>
                    <a:lnTo>
                      <a:pt x="89" y="142"/>
                    </a:lnTo>
                    <a:cubicBezTo>
                      <a:pt x="40" y="148"/>
                      <a:pt x="1" y="190"/>
                      <a:pt x="7" y="243"/>
                    </a:cubicBezTo>
                    <a:cubicBezTo>
                      <a:pt x="10" y="293"/>
                      <a:pt x="50" y="328"/>
                      <a:pt x="99" y="328"/>
                    </a:cubicBezTo>
                    <a:lnTo>
                      <a:pt x="106" y="328"/>
                    </a:lnTo>
                    <a:lnTo>
                      <a:pt x="1696" y="187"/>
                    </a:lnTo>
                    <a:cubicBezTo>
                      <a:pt x="1749" y="181"/>
                      <a:pt x="1785" y="138"/>
                      <a:pt x="1781" y="86"/>
                    </a:cubicBezTo>
                    <a:cubicBezTo>
                      <a:pt x="1778" y="35"/>
                      <a:pt x="1736" y="1"/>
                      <a:pt x="16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3"/>
              <p:cNvSpPr/>
              <p:nvPr/>
            </p:nvSpPr>
            <p:spPr>
              <a:xfrm>
                <a:off x="6275125" y="1008000"/>
                <a:ext cx="3685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892" extrusionOk="0">
                    <a:moveTo>
                      <a:pt x="105" y="0"/>
                    </a:moveTo>
                    <a:cubicBezTo>
                      <a:pt x="73" y="0"/>
                      <a:pt x="42" y="18"/>
                      <a:pt x="27" y="49"/>
                    </a:cubicBezTo>
                    <a:cubicBezTo>
                      <a:pt x="1" y="95"/>
                      <a:pt x="17" y="151"/>
                      <a:pt x="63" y="173"/>
                    </a:cubicBezTo>
                    <a:lnTo>
                      <a:pt x="1322" y="879"/>
                    </a:lnTo>
                    <a:cubicBezTo>
                      <a:pt x="1335" y="885"/>
                      <a:pt x="1352" y="892"/>
                      <a:pt x="1365" y="892"/>
                    </a:cubicBezTo>
                    <a:cubicBezTo>
                      <a:pt x="1398" y="892"/>
                      <a:pt x="1431" y="872"/>
                      <a:pt x="1446" y="842"/>
                    </a:cubicBezTo>
                    <a:cubicBezTo>
                      <a:pt x="1473" y="800"/>
                      <a:pt x="1457" y="741"/>
                      <a:pt x="1411" y="718"/>
                    </a:cubicBezTo>
                    <a:lnTo>
                      <a:pt x="152" y="13"/>
                    </a:lnTo>
                    <a:cubicBezTo>
                      <a:pt x="137" y="4"/>
                      <a:pt x="121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3"/>
              <p:cNvSpPr/>
              <p:nvPr/>
            </p:nvSpPr>
            <p:spPr>
              <a:xfrm>
                <a:off x="6280625" y="985575"/>
                <a:ext cx="311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369" extrusionOk="0">
                    <a:moveTo>
                      <a:pt x="105" y="0"/>
                    </a:moveTo>
                    <a:cubicBezTo>
                      <a:pt x="70" y="0"/>
                      <a:pt x="38" y="20"/>
                      <a:pt x="23" y="54"/>
                    </a:cubicBezTo>
                    <a:cubicBezTo>
                      <a:pt x="0" y="100"/>
                      <a:pt x="20" y="156"/>
                      <a:pt x="66" y="179"/>
                    </a:cubicBezTo>
                    <a:cubicBezTo>
                      <a:pt x="122" y="205"/>
                      <a:pt x="679" y="294"/>
                      <a:pt x="1135" y="365"/>
                    </a:cubicBezTo>
                    <a:cubicBezTo>
                      <a:pt x="1138" y="368"/>
                      <a:pt x="1145" y="368"/>
                      <a:pt x="1148" y="368"/>
                    </a:cubicBezTo>
                    <a:cubicBezTo>
                      <a:pt x="1194" y="368"/>
                      <a:pt x="1234" y="336"/>
                      <a:pt x="1240" y="290"/>
                    </a:cubicBezTo>
                    <a:cubicBezTo>
                      <a:pt x="1246" y="238"/>
                      <a:pt x="1214" y="191"/>
                      <a:pt x="1164" y="185"/>
                    </a:cubicBezTo>
                    <a:cubicBezTo>
                      <a:pt x="712" y="113"/>
                      <a:pt x="203" y="28"/>
                      <a:pt x="141" y="8"/>
                    </a:cubicBezTo>
                    <a:cubicBezTo>
                      <a:pt x="129" y="3"/>
                      <a:pt x="117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3"/>
              <p:cNvSpPr/>
              <p:nvPr/>
            </p:nvSpPr>
            <p:spPr>
              <a:xfrm>
                <a:off x="6276600" y="962975"/>
                <a:ext cx="488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322" extrusionOk="0">
                    <a:moveTo>
                      <a:pt x="1860" y="0"/>
                    </a:moveTo>
                    <a:cubicBezTo>
                      <a:pt x="1858" y="0"/>
                      <a:pt x="1856" y="0"/>
                      <a:pt x="1853" y="1"/>
                    </a:cubicBezTo>
                    <a:lnTo>
                      <a:pt x="89" y="135"/>
                    </a:lnTo>
                    <a:cubicBezTo>
                      <a:pt x="40" y="138"/>
                      <a:pt x="1" y="184"/>
                      <a:pt x="7" y="234"/>
                    </a:cubicBezTo>
                    <a:cubicBezTo>
                      <a:pt x="10" y="282"/>
                      <a:pt x="50" y="322"/>
                      <a:pt x="99" y="322"/>
                    </a:cubicBezTo>
                    <a:cubicBezTo>
                      <a:pt x="99" y="322"/>
                      <a:pt x="102" y="319"/>
                      <a:pt x="105" y="319"/>
                    </a:cubicBezTo>
                    <a:lnTo>
                      <a:pt x="1867" y="184"/>
                    </a:lnTo>
                    <a:cubicBezTo>
                      <a:pt x="1919" y="181"/>
                      <a:pt x="1955" y="135"/>
                      <a:pt x="1952" y="86"/>
                    </a:cubicBezTo>
                    <a:cubicBezTo>
                      <a:pt x="1949" y="35"/>
                      <a:pt x="1910" y="0"/>
                      <a:pt x="18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3"/>
              <p:cNvSpPr/>
              <p:nvPr/>
            </p:nvSpPr>
            <p:spPr>
              <a:xfrm>
                <a:off x="6220125" y="992900"/>
                <a:ext cx="343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53" extrusionOk="0">
                    <a:moveTo>
                      <a:pt x="102" y="1"/>
                    </a:moveTo>
                    <a:cubicBezTo>
                      <a:pt x="53" y="1"/>
                      <a:pt x="7" y="36"/>
                      <a:pt x="3" y="89"/>
                    </a:cubicBezTo>
                    <a:cubicBezTo>
                      <a:pt x="0" y="141"/>
                      <a:pt x="40" y="184"/>
                      <a:pt x="92" y="187"/>
                    </a:cubicBezTo>
                    <a:lnTo>
                      <a:pt x="1273" y="252"/>
                    </a:lnTo>
                    <a:lnTo>
                      <a:pt x="1276" y="252"/>
                    </a:lnTo>
                    <a:cubicBezTo>
                      <a:pt x="1325" y="252"/>
                      <a:pt x="1368" y="217"/>
                      <a:pt x="1371" y="167"/>
                    </a:cubicBezTo>
                    <a:cubicBezTo>
                      <a:pt x="1371" y="115"/>
                      <a:pt x="1335" y="72"/>
                      <a:pt x="1282" y="69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3"/>
              <p:cNvSpPr/>
              <p:nvPr/>
            </p:nvSpPr>
            <p:spPr>
              <a:xfrm>
                <a:off x="6218725" y="952225"/>
                <a:ext cx="40125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1008" extrusionOk="0">
                    <a:moveTo>
                      <a:pt x="105" y="1"/>
                    </a:moveTo>
                    <a:cubicBezTo>
                      <a:pt x="74" y="1"/>
                      <a:pt x="44" y="17"/>
                      <a:pt x="27" y="47"/>
                    </a:cubicBezTo>
                    <a:cubicBezTo>
                      <a:pt x="0" y="89"/>
                      <a:pt x="17" y="145"/>
                      <a:pt x="59" y="172"/>
                    </a:cubicBezTo>
                    <a:lnTo>
                      <a:pt x="1450" y="994"/>
                    </a:lnTo>
                    <a:cubicBezTo>
                      <a:pt x="1467" y="1004"/>
                      <a:pt x="1483" y="1007"/>
                      <a:pt x="1499" y="1007"/>
                    </a:cubicBezTo>
                    <a:cubicBezTo>
                      <a:pt x="1529" y="1007"/>
                      <a:pt x="1562" y="991"/>
                      <a:pt x="1578" y="962"/>
                    </a:cubicBezTo>
                    <a:cubicBezTo>
                      <a:pt x="1604" y="919"/>
                      <a:pt x="1588" y="860"/>
                      <a:pt x="1545" y="834"/>
                    </a:cubicBezTo>
                    <a:lnTo>
                      <a:pt x="155" y="14"/>
                    </a:lnTo>
                    <a:cubicBezTo>
                      <a:pt x="139" y="5"/>
                      <a:pt x="122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3"/>
              <p:cNvSpPr/>
              <p:nvPr/>
            </p:nvSpPr>
            <p:spPr>
              <a:xfrm>
                <a:off x="6201425" y="1011950"/>
                <a:ext cx="145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97" extrusionOk="0">
                    <a:moveTo>
                      <a:pt x="297" y="0"/>
                    </a:moveTo>
                    <a:cubicBezTo>
                      <a:pt x="107" y="0"/>
                      <a:pt x="0" y="241"/>
                      <a:pt x="178" y="356"/>
                    </a:cubicBezTo>
                    <a:cubicBezTo>
                      <a:pt x="219" y="380"/>
                      <a:pt x="268" y="396"/>
                      <a:pt x="319" y="396"/>
                    </a:cubicBezTo>
                    <a:cubicBezTo>
                      <a:pt x="324" y="396"/>
                      <a:pt x="330" y="396"/>
                      <a:pt x="335" y="395"/>
                    </a:cubicBezTo>
                    <a:cubicBezTo>
                      <a:pt x="463" y="392"/>
                      <a:pt x="581" y="314"/>
                      <a:pt x="526" y="159"/>
                    </a:cubicBezTo>
                    <a:cubicBezTo>
                      <a:pt x="493" y="78"/>
                      <a:pt x="414" y="12"/>
                      <a:pt x="326" y="2"/>
                    </a:cubicBezTo>
                    <a:cubicBezTo>
                      <a:pt x="316" y="1"/>
                      <a:pt x="306" y="0"/>
                      <a:pt x="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3"/>
              <p:cNvSpPr/>
              <p:nvPr/>
            </p:nvSpPr>
            <p:spPr>
              <a:xfrm>
                <a:off x="6302450" y="987700"/>
                <a:ext cx="1467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399" extrusionOk="0">
                    <a:moveTo>
                      <a:pt x="305" y="0"/>
                    </a:moveTo>
                    <a:cubicBezTo>
                      <a:pt x="111" y="0"/>
                      <a:pt x="1" y="240"/>
                      <a:pt x="180" y="356"/>
                    </a:cubicBezTo>
                    <a:cubicBezTo>
                      <a:pt x="226" y="386"/>
                      <a:pt x="285" y="398"/>
                      <a:pt x="341" y="398"/>
                    </a:cubicBezTo>
                    <a:cubicBezTo>
                      <a:pt x="468" y="395"/>
                      <a:pt x="586" y="313"/>
                      <a:pt x="527" y="162"/>
                    </a:cubicBezTo>
                    <a:cubicBezTo>
                      <a:pt x="498" y="77"/>
                      <a:pt x="420" y="15"/>
                      <a:pt x="331" y="2"/>
                    </a:cubicBezTo>
                    <a:cubicBezTo>
                      <a:pt x="322" y="1"/>
                      <a:pt x="313" y="0"/>
                      <a:pt x="3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3"/>
              <p:cNvSpPr/>
              <p:nvPr/>
            </p:nvSpPr>
            <p:spPr>
              <a:xfrm>
                <a:off x="6212725" y="989800"/>
                <a:ext cx="146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7" extrusionOk="0">
                    <a:moveTo>
                      <a:pt x="297" y="1"/>
                    </a:moveTo>
                    <a:cubicBezTo>
                      <a:pt x="108" y="1"/>
                      <a:pt x="1" y="241"/>
                      <a:pt x="178" y="354"/>
                    </a:cubicBezTo>
                    <a:cubicBezTo>
                      <a:pt x="224" y="384"/>
                      <a:pt x="280" y="396"/>
                      <a:pt x="336" y="396"/>
                    </a:cubicBezTo>
                    <a:cubicBezTo>
                      <a:pt x="467" y="393"/>
                      <a:pt x="585" y="311"/>
                      <a:pt x="526" y="160"/>
                    </a:cubicBezTo>
                    <a:cubicBezTo>
                      <a:pt x="493" y="78"/>
                      <a:pt x="414" y="13"/>
                      <a:pt x="326" y="3"/>
                    </a:cubicBezTo>
                    <a:cubicBezTo>
                      <a:pt x="316" y="1"/>
                      <a:pt x="307" y="1"/>
                      <a:pt x="2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3"/>
              <p:cNvSpPr/>
              <p:nvPr/>
            </p:nvSpPr>
            <p:spPr>
              <a:xfrm>
                <a:off x="6212225" y="949250"/>
                <a:ext cx="146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6" extrusionOk="0">
                    <a:moveTo>
                      <a:pt x="300" y="0"/>
                    </a:moveTo>
                    <a:cubicBezTo>
                      <a:pt x="108" y="0"/>
                      <a:pt x="1" y="240"/>
                      <a:pt x="179" y="353"/>
                    </a:cubicBezTo>
                    <a:cubicBezTo>
                      <a:pt x="224" y="382"/>
                      <a:pt x="283" y="395"/>
                      <a:pt x="339" y="395"/>
                    </a:cubicBezTo>
                    <a:cubicBezTo>
                      <a:pt x="467" y="392"/>
                      <a:pt x="585" y="313"/>
                      <a:pt x="526" y="159"/>
                    </a:cubicBezTo>
                    <a:cubicBezTo>
                      <a:pt x="493" y="77"/>
                      <a:pt x="415" y="11"/>
                      <a:pt x="330" y="2"/>
                    </a:cubicBezTo>
                    <a:cubicBezTo>
                      <a:pt x="320" y="1"/>
                      <a:pt x="310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3"/>
              <p:cNvSpPr/>
              <p:nvPr/>
            </p:nvSpPr>
            <p:spPr>
              <a:xfrm>
                <a:off x="6316900" y="959400"/>
                <a:ext cx="145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397" extrusionOk="0">
                    <a:moveTo>
                      <a:pt x="297" y="1"/>
                    </a:moveTo>
                    <a:cubicBezTo>
                      <a:pt x="108" y="1"/>
                      <a:pt x="1" y="241"/>
                      <a:pt x="179" y="357"/>
                    </a:cubicBezTo>
                    <a:cubicBezTo>
                      <a:pt x="221" y="381"/>
                      <a:pt x="272" y="397"/>
                      <a:pt x="323" y="397"/>
                    </a:cubicBezTo>
                    <a:cubicBezTo>
                      <a:pt x="327" y="397"/>
                      <a:pt x="332" y="396"/>
                      <a:pt x="337" y="396"/>
                    </a:cubicBezTo>
                    <a:cubicBezTo>
                      <a:pt x="464" y="392"/>
                      <a:pt x="582" y="314"/>
                      <a:pt x="527" y="160"/>
                    </a:cubicBezTo>
                    <a:cubicBezTo>
                      <a:pt x="494" y="77"/>
                      <a:pt x="415" y="12"/>
                      <a:pt x="326" y="3"/>
                    </a:cubicBezTo>
                    <a:cubicBezTo>
                      <a:pt x="316" y="1"/>
                      <a:pt x="306" y="1"/>
                      <a:pt x="2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3"/>
              <p:cNvSpPr/>
              <p:nvPr/>
            </p:nvSpPr>
            <p:spPr>
              <a:xfrm>
                <a:off x="6276250" y="924725"/>
                <a:ext cx="145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397" extrusionOk="0">
                    <a:moveTo>
                      <a:pt x="298" y="0"/>
                    </a:moveTo>
                    <a:cubicBezTo>
                      <a:pt x="108" y="0"/>
                      <a:pt x="1" y="241"/>
                      <a:pt x="178" y="356"/>
                    </a:cubicBezTo>
                    <a:cubicBezTo>
                      <a:pt x="221" y="380"/>
                      <a:pt x="271" y="396"/>
                      <a:pt x="322" y="396"/>
                    </a:cubicBezTo>
                    <a:cubicBezTo>
                      <a:pt x="327" y="396"/>
                      <a:pt x="331" y="396"/>
                      <a:pt x="336" y="396"/>
                    </a:cubicBezTo>
                    <a:cubicBezTo>
                      <a:pt x="464" y="396"/>
                      <a:pt x="582" y="314"/>
                      <a:pt x="526" y="163"/>
                    </a:cubicBezTo>
                    <a:cubicBezTo>
                      <a:pt x="493" y="78"/>
                      <a:pt x="415" y="12"/>
                      <a:pt x="326" y="2"/>
                    </a:cubicBezTo>
                    <a:cubicBezTo>
                      <a:pt x="317" y="1"/>
                      <a:pt x="307" y="0"/>
                      <a:pt x="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3"/>
              <p:cNvSpPr/>
              <p:nvPr/>
            </p:nvSpPr>
            <p:spPr>
              <a:xfrm>
                <a:off x="6309300" y="773300"/>
                <a:ext cx="14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96" extrusionOk="0">
                    <a:moveTo>
                      <a:pt x="300" y="1"/>
                    </a:moveTo>
                    <a:cubicBezTo>
                      <a:pt x="107" y="1"/>
                      <a:pt x="0" y="241"/>
                      <a:pt x="178" y="353"/>
                    </a:cubicBezTo>
                    <a:cubicBezTo>
                      <a:pt x="224" y="383"/>
                      <a:pt x="283" y="396"/>
                      <a:pt x="339" y="396"/>
                    </a:cubicBezTo>
                    <a:cubicBezTo>
                      <a:pt x="467" y="393"/>
                      <a:pt x="585" y="311"/>
                      <a:pt x="526" y="160"/>
                    </a:cubicBezTo>
                    <a:cubicBezTo>
                      <a:pt x="493" y="78"/>
                      <a:pt x="418" y="13"/>
                      <a:pt x="329" y="2"/>
                    </a:cubicBezTo>
                    <a:cubicBezTo>
                      <a:pt x="319" y="1"/>
                      <a:pt x="309" y="1"/>
                      <a:pt x="3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3"/>
              <p:cNvSpPr/>
              <p:nvPr/>
            </p:nvSpPr>
            <p:spPr>
              <a:xfrm>
                <a:off x="6291250" y="846925"/>
                <a:ext cx="146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6" extrusionOk="0">
                    <a:moveTo>
                      <a:pt x="300" y="1"/>
                    </a:moveTo>
                    <a:cubicBezTo>
                      <a:pt x="108" y="1"/>
                      <a:pt x="0" y="241"/>
                      <a:pt x="179" y="353"/>
                    </a:cubicBezTo>
                    <a:cubicBezTo>
                      <a:pt x="225" y="383"/>
                      <a:pt x="284" y="396"/>
                      <a:pt x="339" y="396"/>
                    </a:cubicBezTo>
                    <a:cubicBezTo>
                      <a:pt x="467" y="393"/>
                      <a:pt x="585" y="311"/>
                      <a:pt x="526" y="160"/>
                    </a:cubicBezTo>
                    <a:cubicBezTo>
                      <a:pt x="494" y="78"/>
                      <a:pt x="415" y="12"/>
                      <a:pt x="329" y="2"/>
                    </a:cubicBezTo>
                    <a:cubicBezTo>
                      <a:pt x="319" y="1"/>
                      <a:pt x="310" y="1"/>
                      <a:pt x="3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3"/>
              <p:cNvSpPr/>
              <p:nvPr/>
            </p:nvSpPr>
            <p:spPr>
              <a:xfrm>
                <a:off x="6288275" y="870875"/>
                <a:ext cx="146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9" extrusionOk="0">
                    <a:moveTo>
                      <a:pt x="304" y="1"/>
                    </a:moveTo>
                    <a:cubicBezTo>
                      <a:pt x="110" y="1"/>
                      <a:pt x="1" y="243"/>
                      <a:pt x="180" y="356"/>
                    </a:cubicBezTo>
                    <a:cubicBezTo>
                      <a:pt x="226" y="385"/>
                      <a:pt x="285" y="399"/>
                      <a:pt x="340" y="399"/>
                    </a:cubicBezTo>
                    <a:cubicBezTo>
                      <a:pt x="468" y="396"/>
                      <a:pt x="586" y="313"/>
                      <a:pt x="527" y="163"/>
                    </a:cubicBezTo>
                    <a:cubicBezTo>
                      <a:pt x="498" y="77"/>
                      <a:pt x="419" y="15"/>
                      <a:pt x="330" y="2"/>
                    </a:cubicBezTo>
                    <a:cubicBezTo>
                      <a:pt x="321" y="1"/>
                      <a:pt x="312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3"/>
              <p:cNvSpPr/>
              <p:nvPr/>
            </p:nvSpPr>
            <p:spPr>
              <a:xfrm>
                <a:off x="6303450" y="797000"/>
                <a:ext cx="1465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00" extrusionOk="0">
                    <a:moveTo>
                      <a:pt x="304" y="1"/>
                    </a:moveTo>
                    <a:cubicBezTo>
                      <a:pt x="110" y="1"/>
                      <a:pt x="0" y="240"/>
                      <a:pt x="180" y="356"/>
                    </a:cubicBezTo>
                    <a:cubicBezTo>
                      <a:pt x="225" y="386"/>
                      <a:pt x="284" y="399"/>
                      <a:pt x="340" y="399"/>
                    </a:cubicBezTo>
                    <a:cubicBezTo>
                      <a:pt x="468" y="396"/>
                      <a:pt x="586" y="314"/>
                      <a:pt x="527" y="163"/>
                    </a:cubicBezTo>
                    <a:cubicBezTo>
                      <a:pt x="494" y="78"/>
                      <a:pt x="419" y="15"/>
                      <a:pt x="330" y="2"/>
                    </a:cubicBezTo>
                    <a:cubicBezTo>
                      <a:pt x="321" y="1"/>
                      <a:pt x="312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3"/>
              <p:cNvSpPr/>
              <p:nvPr/>
            </p:nvSpPr>
            <p:spPr>
              <a:xfrm>
                <a:off x="6300675" y="820450"/>
                <a:ext cx="146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6" extrusionOk="0">
                    <a:moveTo>
                      <a:pt x="301" y="0"/>
                    </a:moveTo>
                    <a:cubicBezTo>
                      <a:pt x="108" y="0"/>
                      <a:pt x="0" y="241"/>
                      <a:pt x="179" y="353"/>
                    </a:cubicBezTo>
                    <a:cubicBezTo>
                      <a:pt x="225" y="382"/>
                      <a:pt x="284" y="396"/>
                      <a:pt x="339" y="396"/>
                    </a:cubicBezTo>
                    <a:cubicBezTo>
                      <a:pt x="468" y="392"/>
                      <a:pt x="586" y="314"/>
                      <a:pt x="527" y="160"/>
                    </a:cubicBezTo>
                    <a:cubicBezTo>
                      <a:pt x="494" y="78"/>
                      <a:pt x="418" y="12"/>
                      <a:pt x="330" y="2"/>
                    </a:cubicBezTo>
                    <a:cubicBezTo>
                      <a:pt x="320" y="1"/>
                      <a:pt x="310" y="0"/>
                      <a:pt x="3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3"/>
              <p:cNvSpPr/>
              <p:nvPr/>
            </p:nvSpPr>
            <p:spPr>
              <a:xfrm>
                <a:off x="6282175" y="895950"/>
                <a:ext cx="1462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97" extrusionOk="0">
                    <a:moveTo>
                      <a:pt x="299" y="1"/>
                    </a:moveTo>
                    <a:cubicBezTo>
                      <a:pt x="107" y="1"/>
                      <a:pt x="0" y="241"/>
                      <a:pt x="178" y="357"/>
                    </a:cubicBezTo>
                    <a:cubicBezTo>
                      <a:pt x="220" y="383"/>
                      <a:pt x="272" y="397"/>
                      <a:pt x="322" y="397"/>
                    </a:cubicBezTo>
                    <a:cubicBezTo>
                      <a:pt x="328" y="397"/>
                      <a:pt x="333" y="396"/>
                      <a:pt x="338" y="396"/>
                    </a:cubicBezTo>
                    <a:cubicBezTo>
                      <a:pt x="466" y="396"/>
                      <a:pt x="584" y="314"/>
                      <a:pt x="525" y="163"/>
                    </a:cubicBezTo>
                    <a:cubicBezTo>
                      <a:pt x="496" y="77"/>
                      <a:pt x="417" y="12"/>
                      <a:pt x="329" y="3"/>
                    </a:cubicBezTo>
                    <a:cubicBezTo>
                      <a:pt x="318" y="1"/>
                      <a:pt x="308" y="1"/>
                      <a:pt x="2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3"/>
              <p:cNvSpPr/>
              <p:nvPr/>
            </p:nvSpPr>
            <p:spPr>
              <a:xfrm>
                <a:off x="6303625" y="1023500"/>
                <a:ext cx="146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7" extrusionOk="0">
                    <a:moveTo>
                      <a:pt x="301" y="1"/>
                    </a:moveTo>
                    <a:cubicBezTo>
                      <a:pt x="109" y="1"/>
                      <a:pt x="0" y="241"/>
                      <a:pt x="179" y="354"/>
                    </a:cubicBezTo>
                    <a:cubicBezTo>
                      <a:pt x="225" y="383"/>
                      <a:pt x="284" y="396"/>
                      <a:pt x="340" y="396"/>
                    </a:cubicBezTo>
                    <a:cubicBezTo>
                      <a:pt x="468" y="393"/>
                      <a:pt x="586" y="314"/>
                      <a:pt x="527" y="160"/>
                    </a:cubicBezTo>
                    <a:cubicBezTo>
                      <a:pt x="497" y="78"/>
                      <a:pt x="418" y="12"/>
                      <a:pt x="330" y="3"/>
                    </a:cubicBezTo>
                    <a:cubicBezTo>
                      <a:pt x="320" y="2"/>
                      <a:pt x="310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" name="Google Shape;120;p13"/>
            <p:cNvGrpSpPr/>
            <p:nvPr/>
          </p:nvGrpSpPr>
          <p:grpSpPr>
            <a:xfrm>
              <a:off x="9" y="1602897"/>
              <a:ext cx="2093453" cy="1412210"/>
              <a:chOff x="5461250" y="728100"/>
              <a:chExt cx="495750" cy="334425"/>
            </a:xfrm>
          </p:grpSpPr>
          <p:sp>
            <p:nvSpPr>
              <p:cNvPr id="121" name="Google Shape;121;p13"/>
              <p:cNvSpPr/>
              <p:nvPr/>
            </p:nvSpPr>
            <p:spPr>
              <a:xfrm>
                <a:off x="5553475" y="947050"/>
                <a:ext cx="233400" cy="115475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4619" extrusionOk="0">
                    <a:moveTo>
                      <a:pt x="1095" y="369"/>
                    </a:moveTo>
                    <a:cubicBezTo>
                      <a:pt x="1162" y="369"/>
                      <a:pt x="1243" y="376"/>
                      <a:pt x="1342" y="391"/>
                    </a:cubicBezTo>
                    <a:cubicBezTo>
                      <a:pt x="1938" y="486"/>
                      <a:pt x="2548" y="571"/>
                      <a:pt x="3138" y="657"/>
                    </a:cubicBezTo>
                    <a:cubicBezTo>
                      <a:pt x="3928" y="768"/>
                      <a:pt x="4748" y="886"/>
                      <a:pt x="5549" y="1021"/>
                    </a:cubicBezTo>
                    <a:cubicBezTo>
                      <a:pt x="6628" y="1201"/>
                      <a:pt x="7677" y="1395"/>
                      <a:pt x="8638" y="1752"/>
                    </a:cubicBezTo>
                    <a:cubicBezTo>
                      <a:pt x="8680" y="1768"/>
                      <a:pt x="8739" y="1791"/>
                      <a:pt x="8768" y="1811"/>
                    </a:cubicBezTo>
                    <a:cubicBezTo>
                      <a:pt x="8782" y="1824"/>
                      <a:pt x="8795" y="1838"/>
                      <a:pt x="8812" y="1870"/>
                    </a:cubicBezTo>
                    <a:cubicBezTo>
                      <a:pt x="8946" y="2139"/>
                      <a:pt x="8867" y="2470"/>
                      <a:pt x="8802" y="2762"/>
                    </a:cubicBezTo>
                    <a:lnTo>
                      <a:pt x="8795" y="2788"/>
                    </a:lnTo>
                    <a:cubicBezTo>
                      <a:pt x="8720" y="3113"/>
                      <a:pt x="8605" y="3536"/>
                      <a:pt x="8372" y="3923"/>
                    </a:cubicBezTo>
                    <a:cubicBezTo>
                      <a:pt x="8287" y="4061"/>
                      <a:pt x="8178" y="4192"/>
                      <a:pt x="7962" y="4235"/>
                    </a:cubicBezTo>
                    <a:cubicBezTo>
                      <a:pt x="7910" y="4243"/>
                      <a:pt x="7853" y="4247"/>
                      <a:pt x="7794" y="4247"/>
                    </a:cubicBezTo>
                    <a:cubicBezTo>
                      <a:pt x="7671" y="4247"/>
                      <a:pt x="7533" y="4232"/>
                      <a:pt x="7385" y="4211"/>
                    </a:cubicBezTo>
                    <a:cubicBezTo>
                      <a:pt x="5493" y="3959"/>
                      <a:pt x="3621" y="3601"/>
                      <a:pt x="1390" y="3143"/>
                    </a:cubicBezTo>
                    <a:cubicBezTo>
                      <a:pt x="1148" y="3090"/>
                      <a:pt x="847" y="3031"/>
                      <a:pt x="653" y="2903"/>
                    </a:cubicBezTo>
                    <a:cubicBezTo>
                      <a:pt x="430" y="2755"/>
                      <a:pt x="400" y="2575"/>
                      <a:pt x="426" y="2290"/>
                    </a:cubicBezTo>
                    <a:cubicBezTo>
                      <a:pt x="476" y="1713"/>
                      <a:pt x="538" y="1152"/>
                      <a:pt x="721" y="634"/>
                    </a:cubicBezTo>
                    <a:cubicBezTo>
                      <a:pt x="775" y="489"/>
                      <a:pt x="817" y="369"/>
                      <a:pt x="1095" y="369"/>
                    </a:cubicBezTo>
                    <a:close/>
                    <a:moveTo>
                      <a:pt x="1097" y="1"/>
                    </a:moveTo>
                    <a:cubicBezTo>
                      <a:pt x="715" y="1"/>
                      <a:pt x="499" y="160"/>
                      <a:pt x="374" y="509"/>
                    </a:cubicBezTo>
                    <a:cubicBezTo>
                      <a:pt x="174" y="1070"/>
                      <a:pt x="108" y="1654"/>
                      <a:pt x="56" y="2257"/>
                    </a:cubicBezTo>
                    <a:cubicBezTo>
                      <a:pt x="37" y="2470"/>
                      <a:pt x="1" y="2920"/>
                      <a:pt x="453" y="3215"/>
                    </a:cubicBezTo>
                    <a:cubicBezTo>
                      <a:pt x="686" y="3365"/>
                      <a:pt x="981" y="3435"/>
                      <a:pt x="1316" y="3503"/>
                    </a:cubicBezTo>
                    <a:cubicBezTo>
                      <a:pt x="3551" y="3966"/>
                      <a:pt x="5434" y="4326"/>
                      <a:pt x="7336" y="4579"/>
                    </a:cubicBezTo>
                    <a:cubicBezTo>
                      <a:pt x="7490" y="4599"/>
                      <a:pt x="7644" y="4618"/>
                      <a:pt x="7789" y="4618"/>
                    </a:cubicBezTo>
                    <a:cubicBezTo>
                      <a:pt x="7871" y="4618"/>
                      <a:pt x="7952" y="4612"/>
                      <a:pt x="8028" y="4599"/>
                    </a:cubicBezTo>
                    <a:cubicBezTo>
                      <a:pt x="8395" y="4530"/>
                      <a:pt x="8582" y="4290"/>
                      <a:pt x="8687" y="4113"/>
                    </a:cubicBezTo>
                    <a:cubicBezTo>
                      <a:pt x="8949" y="3684"/>
                      <a:pt x="9074" y="3224"/>
                      <a:pt x="9156" y="2870"/>
                    </a:cubicBezTo>
                    <a:lnTo>
                      <a:pt x="9162" y="2844"/>
                    </a:lnTo>
                    <a:cubicBezTo>
                      <a:pt x="9238" y="2510"/>
                      <a:pt x="9336" y="2094"/>
                      <a:pt x="9142" y="1703"/>
                    </a:cubicBezTo>
                    <a:cubicBezTo>
                      <a:pt x="9113" y="1647"/>
                      <a:pt x="9071" y="1575"/>
                      <a:pt x="8989" y="1513"/>
                    </a:cubicBezTo>
                    <a:cubicBezTo>
                      <a:pt x="8923" y="1467"/>
                      <a:pt x="8847" y="1434"/>
                      <a:pt x="8768" y="1408"/>
                    </a:cubicBezTo>
                    <a:cubicBezTo>
                      <a:pt x="7775" y="1037"/>
                      <a:pt x="6710" y="841"/>
                      <a:pt x="5611" y="657"/>
                    </a:cubicBezTo>
                    <a:cubicBezTo>
                      <a:pt x="4804" y="520"/>
                      <a:pt x="3984" y="401"/>
                      <a:pt x="3191" y="290"/>
                    </a:cubicBezTo>
                    <a:cubicBezTo>
                      <a:pt x="2604" y="208"/>
                      <a:pt x="1994" y="119"/>
                      <a:pt x="1401" y="28"/>
                    </a:cubicBezTo>
                    <a:cubicBezTo>
                      <a:pt x="1289" y="10"/>
                      <a:pt x="1189" y="1"/>
                      <a:pt x="10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3"/>
              <p:cNvSpPr/>
              <p:nvPr/>
            </p:nvSpPr>
            <p:spPr>
              <a:xfrm>
                <a:off x="5734400" y="814500"/>
                <a:ext cx="43625" cy="1053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4215" extrusionOk="0">
                    <a:moveTo>
                      <a:pt x="138" y="1"/>
                    </a:moveTo>
                    <a:lnTo>
                      <a:pt x="1" y="4166"/>
                    </a:lnTo>
                    <a:lnTo>
                      <a:pt x="650" y="4214"/>
                    </a:lnTo>
                    <a:lnTo>
                      <a:pt x="1745" y="257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3"/>
              <p:cNvSpPr/>
              <p:nvPr/>
            </p:nvSpPr>
            <p:spPr>
              <a:xfrm>
                <a:off x="5737600" y="804025"/>
                <a:ext cx="4215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575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1636" y="574"/>
                    </a:lnTo>
                    <a:lnTo>
                      <a:pt x="1686" y="3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3"/>
              <p:cNvSpPr/>
              <p:nvPr/>
            </p:nvSpPr>
            <p:spPr>
              <a:xfrm>
                <a:off x="5732450" y="922400"/>
                <a:ext cx="186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358" extrusionOk="0">
                    <a:moveTo>
                      <a:pt x="52" y="0"/>
                    </a:moveTo>
                    <a:lnTo>
                      <a:pt x="0" y="279"/>
                    </a:lnTo>
                    <a:lnTo>
                      <a:pt x="728" y="357"/>
                    </a:lnTo>
                    <a:lnTo>
                      <a:pt x="744" y="53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3"/>
              <p:cNvSpPr/>
              <p:nvPr/>
            </p:nvSpPr>
            <p:spPr>
              <a:xfrm>
                <a:off x="5740200" y="744225"/>
                <a:ext cx="5020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1703" extrusionOk="0">
                    <a:moveTo>
                      <a:pt x="1003" y="1"/>
                    </a:moveTo>
                    <a:cubicBezTo>
                      <a:pt x="645" y="1"/>
                      <a:pt x="259" y="235"/>
                      <a:pt x="135" y="559"/>
                    </a:cubicBezTo>
                    <a:cubicBezTo>
                      <a:pt x="1" y="920"/>
                      <a:pt x="165" y="1369"/>
                      <a:pt x="503" y="1556"/>
                    </a:cubicBezTo>
                    <a:cubicBezTo>
                      <a:pt x="601" y="1612"/>
                      <a:pt x="709" y="1645"/>
                      <a:pt x="818" y="1668"/>
                    </a:cubicBezTo>
                    <a:cubicBezTo>
                      <a:pt x="915" y="1691"/>
                      <a:pt x="1007" y="1703"/>
                      <a:pt x="1093" y="1703"/>
                    </a:cubicBezTo>
                    <a:cubicBezTo>
                      <a:pt x="1349" y="1703"/>
                      <a:pt x="1559" y="1597"/>
                      <a:pt x="1746" y="1359"/>
                    </a:cubicBezTo>
                    <a:cubicBezTo>
                      <a:pt x="1831" y="1254"/>
                      <a:pt x="1909" y="1140"/>
                      <a:pt x="1953" y="1011"/>
                    </a:cubicBezTo>
                    <a:cubicBezTo>
                      <a:pt x="1998" y="881"/>
                      <a:pt x="2008" y="736"/>
                      <a:pt x="1959" y="608"/>
                    </a:cubicBezTo>
                    <a:cubicBezTo>
                      <a:pt x="1926" y="533"/>
                      <a:pt x="1874" y="464"/>
                      <a:pt x="1815" y="405"/>
                    </a:cubicBezTo>
                    <a:cubicBezTo>
                      <a:pt x="1654" y="238"/>
                      <a:pt x="1457" y="113"/>
                      <a:pt x="1237" y="38"/>
                    </a:cubicBezTo>
                    <a:cubicBezTo>
                      <a:pt x="1163" y="12"/>
                      <a:pt x="1084" y="1"/>
                      <a:pt x="10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3"/>
              <p:cNvSpPr/>
              <p:nvPr/>
            </p:nvSpPr>
            <p:spPr>
              <a:xfrm>
                <a:off x="5746200" y="749125"/>
                <a:ext cx="385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11" extrusionOk="0">
                    <a:moveTo>
                      <a:pt x="771" y="0"/>
                    </a:moveTo>
                    <a:cubicBezTo>
                      <a:pt x="494" y="0"/>
                      <a:pt x="196" y="180"/>
                      <a:pt x="102" y="432"/>
                    </a:cubicBezTo>
                    <a:cubicBezTo>
                      <a:pt x="1" y="707"/>
                      <a:pt x="125" y="1055"/>
                      <a:pt x="384" y="1196"/>
                    </a:cubicBezTo>
                    <a:cubicBezTo>
                      <a:pt x="460" y="1239"/>
                      <a:pt x="545" y="1265"/>
                      <a:pt x="627" y="1284"/>
                    </a:cubicBezTo>
                    <a:cubicBezTo>
                      <a:pt x="702" y="1302"/>
                      <a:pt x="772" y="1311"/>
                      <a:pt x="839" y="1311"/>
                    </a:cubicBezTo>
                    <a:cubicBezTo>
                      <a:pt x="1036" y="1311"/>
                      <a:pt x="1197" y="1230"/>
                      <a:pt x="1342" y="1048"/>
                    </a:cubicBezTo>
                    <a:cubicBezTo>
                      <a:pt x="1404" y="963"/>
                      <a:pt x="1466" y="878"/>
                      <a:pt x="1499" y="776"/>
                    </a:cubicBezTo>
                    <a:cubicBezTo>
                      <a:pt x="1536" y="678"/>
                      <a:pt x="1542" y="567"/>
                      <a:pt x="1503" y="468"/>
                    </a:cubicBezTo>
                    <a:cubicBezTo>
                      <a:pt x="1480" y="409"/>
                      <a:pt x="1437" y="360"/>
                      <a:pt x="1394" y="311"/>
                    </a:cubicBezTo>
                    <a:cubicBezTo>
                      <a:pt x="1270" y="182"/>
                      <a:pt x="1118" y="87"/>
                      <a:pt x="952" y="28"/>
                    </a:cubicBezTo>
                    <a:cubicBezTo>
                      <a:pt x="894" y="9"/>
                      <a:pt x="833" y="0"/>
                      <a:pt x="7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3"/>
              <p:cNvSpPr/>
              <p:nvPr/>
            </p:nvSpPr>
            <p:spPr>
              <a:xfrm>
                <a:off x="5749650" y="752050"/>
                <a:ext cx="3182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1077" extrusionOk="0">
                    <a:moveTo>
                      <a:pt x="638" y="0"/>
                    </a:moveTo>
                    <a:cubicBezTo>
                      <a:pt x="410" y="0"/>
                      <a:pt x="164" y="148"/>
                      <a:pt x="89" y="354"/>
                    </a:cubicBezTo>
                    <a:cubicBezTo>
                      <a:pt x="1" y="584"/>
                      <a:pt x="105" y="866"/>
                      <a:pt x="319" y="984"/>
                    </a:cubicBezTo>
                    <a:cubicBezTo>
                      <a:pt x="381" y="1017"/>
                      <a:pt x="449" y="1040"/>
                      <a:pt x="519" y="1056"/>
                    </a:cubicBezTo>
                    <a:cubicBezTo>
                      <a:pt x="579" y="1070"/>
                      <a:pt x="636" y="1077"/>
                      <a:pt x="689" y="1077"/>
                    </a:cubicBezTo>
                    <a:cubicBezTo>
                      <a:pt x="853" y="1077"/>
                      <a:pt x="987" y="1010"/>
                      <a:pt x="1106" y="860"/>
                    </a:cubicBezTo>
                    <a:cubicBezTo>
                      <a:pt x="1158" y="793"/>
                      <a:pt x="1207" y="722"/>
                      <a:pt x="1236" y="639"/>
                    </a:cubicBezTo>
                    <a:cubicBezTo>
                      <a:pt x="1266" y="557"/>
                      <a:pt x="1272" y="466"/>
                      <a:pt x="1240" y="383"/>
                    </a:cubicBezTo>
                    <a:cubicBezTo>
                      <a:pt x="1221" y="335"/>
                      <a:pt x="1184" y="295"/>
                      <a:pt x="1148" y="256"/>
                    </a:cubicBezTo>
                    <a:cubicBezTo>
                      <a:pt x="1047" y="151"/>
                      <a:pt x="921" y="73"/>
                      <a:pt x="784" y="23"/>
                    </a:cubicBezTo>
                    <a:cubicBezTo>
                      <a:pt x="737" y="8"/>
                      <a:pt x="688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3"/>
              <p:cNvSpPr/>
              <p:nvPr/>
            </p:nvSpPr>
            <p:spPr>
              <a:xfrm>
                <a:off x="5755875" y="783925"/>
                <a:ext cx="1002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100" extrusionOk="0">
                    <a:moveTo>
                      <a:pt x="401" y="1"/>
                    </a:moveTo>
                    <a:lnTo>
                      <a:pt x="200" y="17"/>
                    </a:lnTo>
                    <a:lnTo>
                      <a:pt x="0" y="1073"/>
                    </a:lnTo>
                    <a:lnTo>
                      <a:pt x="132" y="110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3"/>
              <p:cNvSpPr/>
              <p:nvPr/>
            </p:nvSpPr>
            <p:spPr>
              <a:xfrm>
                <a:off x="5683500" y="728100"/>
                <a:ext cx="49700" cy="42450"/>
              </a:xfrm>
              <a:custGeom>
                <a:avLst/>
                <a:gdLst/>
                <a:ahLst/>
                <a:cxnLst/>
                <a:rect l="l" t="t" r="r" b="b"/>
                <a:pathLst>
                  <a:path w="1988" h="1698" extrusionOk="0">
                    <a:moveTo>
                      <a:pt x="993" y="0"/>
                    </a:moveTo>
                    <a:cubicBezTo>
                      <a:pt x="615" y="0"/>
                      <a:pt x="207" y="278"/>
                      <a:pt x="105" y="633"/>
                    </a:cubicBezTo>
                    <a:cubicBezTo>
                      <a:pt x="0" y="1004"/>
                      <a:pt x="200" y="1437"/>
                      <a:pt x="554" y="1594"/>
                    </a:cubicBezTo>
                    <a:cubicBezTo>
                      <a:pt x="656" y="1641"/>
                      <a:pt x="764" y="1666"/>
                      <a:pt x="876" y="1683"/>
                    </a:cubicBezTo>
                    <a:cubicBezTo>
                      <a:pt x="942" y="1692"/>
                      <a:pt x="1005" y="1697"/>
                      <a:pt x="1065" y="1697"/>
                    </a:cubicBezTo>
                    <a:cubicBezTo>
                      <a:pt x="1363" y="1697"/>
                      <a:pt x="1591" y="1577"/>
                      <a:pt x="1774" y="1299"/>
                    </a:cubicBezTo>
                    <a:cubicBezTo>
                      <a:pt x="1849" y="1184"/>
                      <a:pt x="1919" y="1063"/>
                      <a:pt x="1954" y="932"/>
                    </a:cubicBezTo>
                    <a:cubicBezTo>
                      <a:pt x="1987" y="801"/>
                      <a:pt x="1987" y="653"/>
                      <a:pt x="1925" y="532"/>
                    </a:cubicBezTo>
                    <a:cubicBezTo>
                      <a:pt x="1886" y="456"/>
                      <a:pt x="1827" y="394"/>
                      <a:pt x="1764" y="338"/>
                    </a:cubicBezTo>
                    <a:cubicBezTo>
                      <a:pt x="1594" y="188"/>
                      <a:pt x="1384" y="76"/>
                      <a:pt x="1161" y="20"/>
                    </a:cubicBezTo>
                    <a:cubicBezTo>
                      <a:pt x="1106" y="7"/>
                      <a:pt x="1050" y="0"/>
                      <a:pt x="9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3"/>
              <p:cNvSpPr/>
              <p:nvPr/>
            </p:nvSpPr>
            <p:spPr>
              <a:xfrm>
                <a:off x="5689400" y="733025"/>
                <a:ext cx="38225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04" extrusionOk="0">
                    <a:moveTo>
                      <a:pt x="758" y="0"/>
                    </a:moveTo>
                    <a:cubicBezTo>
                      <a:pt x="468" y="0"/>
                      <a:pt x="159" y="214"/>
                      <a:pt x="82" y="486"/>
                    </a:cubicBezTo>
                    <a:cubicBezTo>
                      <a:pt x="0" y="771"/>
                      <a:pt x="154" y="1105"/>
                      <a:pt x="427" y="1227"/>
                    </a:cubicBezTo>
                    <a:cubicBezTo>
                      <a:pt x="502" y="1262"/>
                      <a:pt x="587" y="1279"/>
                      <a:pt x="672" y="1292"/>
                    </a:cubicBezTo>
                    <a:cubicBezTo>
                      <a:pt x="724" y="1300"/>
                      <a:pt x="773" y="1303"/>
                      <a:pt x="819" y="1303"/>
                    </a:cubicBezTo>
                    <a:cubicBezTo>
                      <a:pt x="1049" y="1303"/>
                      <a:pt x="1223" y="1213"/>
                      <a:pt x="1364" y="997"/>
                    </a:cubicBezTo>
                    <a:cubicBezTo>
                      <a:pt x="1423" y="908"/>
                      <a:pt x="1476" y="817"/>
                      <a:pt x="1502" y="716"/>
                    </a:cubicBezTo>
                    <a:cubicBezTo>
                      <a:pt x="1528" y="613"/>
                      <a:pt x="1528" y="502"/>
                      <a:pt x="1479" y="410"/>
                    </a:cubicBezTo>
                    <a:cubicBezTo>
                      <a:pt x="1450" y="351"/>
                      <a:pt x="1403" y="302"/>
                      <a:pt x="1358" y="259"/>
                    </a:cubicBezTo>
                    <a:cubicBezTo>
                      <a:pt x="1223" y="145"/>
                      <a:pt x="1063" y="59"/>
                      <a:pt x="892" y="17"/>
                    </a:cubicBezTo>
                    <a:cubicBezTo>
                      <a:pt x="848" y="6"/>
                      <a:pt x="803" y="0"/>
                      <a:pt x="7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3"/>
              <p:cNvSpPr/>
              <p:nvPr/>
            </p:nvSpPr>
            <p:spPr>
              <a:xfrm>
                <a:off x="5692825" y="735900"/>
                <a:ext cx="315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072" extrusionOk="0">
                    <a:moveTo>
                      <a:pt x="627" y="0"/>
                    </a:moveTo>
                    <a:cubicBezTo>
                      <a:pt x="389" y="0"/>
                      <a:pt x="132" y="176"/>
                      <a:pt x="70" y="400"/>
                    </a:cubicBezTo>
                    <a:cubicBezTo>
                      <a:pt x="1" y="636"/>
                      <a:pt x="129" y="908"/>
                      <a:pt x="352" y="1010"/>
                    </a:cubicBezTo>
                    <a:cubicBezTo>
                      <a:pt x="417" y="1040"/>
                      <a:pt x="486" y="1053"/>
                      <a:pt x="555" y="1062"/>
                    </a:cubicBezTo>
                    <a:cubicBezTo>
                      <a:pt x="598" y="1069"/>
                      <a:pt x="638" y="1072"/>
                      <a:pt x="677" y="1072"/>
                    </a:cubicBezTo>
                    <a:cubicBezTo>
                      <a:pt x="865" y="1072"/>
                      <a:pt x="1009" y="997"/>
                      <a:pt x="1125" y="820"/>
                    </a:cubicBezTo>
                    <a:cubicBezTo>
                      <a:pt x="1172" y="751"/>
                      <a:pt x="1214" y="672"/>
                      <a:pt x="1237" y="590"/>
                    </a:cubicBezTo>
                    <a:cubicBezTo>
                      <a:pt x="1260" y="505"/>
                      <a:pt x="1260" y="413"/>
                      <a:pt x="1221" y="338"/>
                    </a:cubicBezTo>
                    <a:cubicBezTo>
                      <a:pt x="1195" y="289"/>
                      <a:pt x="1159" y="250"/>
                      <a:pt x="1119" y="216"/>
                    </a:cubicBezTo>
                    <a:cubicBezTo>
                      <a:pt x="1011" y="118"/>
                      <a:pt x="877" y="50"/>
                      <a:pt x="735" y="13"/>
                    </a:cubicBezTo>
                    <a:cubicBezTo>
                      <a:pt x="700" y="5"/>
                      <a:pt x="664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3"/>
              <p:cNvSpPr/>
              <p:nvPr/>
            </p:nvSpPr>
            <p:spPr>
              <a:xfrm>
                <a:off x="5702600" y="767700"/>
                <a:ext cx="780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1119" extrusionOk="0">
                    <a:moveTo>
                      <a:pt x="312" y="1"/>
                    </a:moveTo>
                    <a:lnTo>
                      <a:pt x="115" y="33"/>
                    </a:lnTo>
                    <a:lnTo>
                      <a:pt x="0" y="1102"/>
                    </a:lnTo>
                    <a:lnTo>
                      <a:pt x="135" y="1119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3"/>
              <p:cNvSpPr/>
              <p:nvPr/>
            </p:nvSpPr>
            <p:spPr>
              <a:xfrm>
                <a:off x="5632000" y="740500"/>
                <a:ext cx="427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489" extrusionOk="0">
                    <a:moveTo>
                      <a:pt x="823" y="1"/>
                    </a:moveTo>
                    <a:cubicBezTo>
                      <a:pt x="463" y="1"/>
                      <a:pt x="87" y="323"/>
                      <a:pt x="44" y="679"/>
                    </a:cubicBezTo>
                    <a:cubicBezTo>
                      <a:pt x="0" y="1016"/>
                      <a:pt x="237" y="1367"/>
                      <a:pt x="565" y="1459"/>
                    </a:cubicBezTo>
                    <a:cubicBezTo>
                      <a:pt x="660" y="1482"/>
                      <a:pt x="758" y="1488"/>
                      <a:pt x="857" y="1488"/>
                    </a:cubicBezTo>
                    <a:cubicBezTo>
                      <a:pt x="1208" y="1485"/>
                      <a:pt x="1441" y="1354"/>
                      <a:pt x="1588" y="1033"/>
                    </a:cubicBezTo>
                    <a:cubicBezTo>
                      <a:pt x="1641" y="921"/>
                      <a:pt x="1683" y="810"/>
                      <a:pt x="1696" y="688"/>
                    </a:cubicBezTo>
                    <a:cubicBezTo>
                      <a:pt x="1709" y="567"/>
                      <a:pt x="1686" y="442"/>
                      <a:pt x="1614" y="344"/>
                    </a:cubicBezTo>
                    <a:cubicBezTo>
                      <a:pt x="1571" y="285"/>
                      <a:pt x="1512" y="236"/>
                      <a:pt x="1450" y="196"/>
                    </a:cubicBezTo>
                    <a:cubicBezTo>
                      <a:pt x="1279" y="88"/>
                      <a:pt x="1083" y="19"/>
                      <a:pt x="880" y="3"/>
                    </a:cubicBezTo>
                    <a:cubicBezTo>
                      <a:pt x="861" y="2"/>
                      <a:pt x="842" y="1"/>
                      <a:pt x="8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3"/>
              <p:cNvSpPr/>
              <p:nvPr/>
            </p:nvSpPr>
            <p:spPr>
              <a:xfrm>
                <a:off x="5637025" y="744775"/>
                <a:ext cx="32875" cy="2862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145" extrusionOk="0">
                    <a:moveTo>
                      <a:pt x="638" y="1"/>
                    </a:moveTo>
                    <a:cubicBezTo>
                      <a:pt x="358" y="1"/>
                      <a:pt x="67" y="249"/>
                      <a:pt x="32" y="521"/>
                    </a:cubicBezTo>
                    <a:cubicBezTo>
                      <a:pt x="0" y="783"/>
                      <a:pt x="180" y="1052"/>
                      <a:pt x="433" y="1121"/>
                    </a:cubicBezTo>
                    <a:cubicBezTo>
                      <a:pt x="496" y="1137"/>
                      <a:pt x="559" y="1144"/>
                      <a:pt x="622" y="1144"/>
                    </a:cubicBezTo>
                    <a:cubicBezTo>
                      <a:pt x="634" y="1144"/>
                      <a:pt x="647" y="1144"/>
                      <a:pt x="659" y="1143"/>
                    </a:cubicBezTo>
                    <a:cubicBezTo>
                      <a:pt x="931" y="1143"/>
                      <a:pt x="1108" y="1042"/>
                      <a:pt x="1223" y="792"/>
                    </a:cubicBezTo>
                    <a:cubicBezTo>
                      <a:pt x="1259" y="711"/>
                      <a:pt x="1295" y="622"/>
                      <a:pt x="1305" y="530"/>
                    </a:cubicBezTo>
                    <a:cubicBezTo>
                      <a:pt x="1314" y="438"/>
                      <a:pt x="1299" y="340"/>
                      <a:pt x="1243" y="265"/>
                    </a:cubicBezTo>
                    <a:cubicBezTo>
                      <a:pt x="1210" y="219"/>
                      <a:pt x="1164" y="183"/>
                      <a:pt x="1115" y="153"/>
                    </a:cubicBezTo>
                    <a:cubicBezTo>
                      <a:pt x="984" y="68"/>
                      <a:pt x="833" y="16"/>
                      <a:pt x="679" y="2"/>
                    </a:cubicBezTo>
                    <a:cubicBezTo>
                      <a:pt x="665" y="1"/>
                      <a:pt x="651" y="1"/>
                      <a:pt x="6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3"/>
              <p:cNvSpPr/>
              <p:nvPr/>
            </p:nvSpPr>
            <p:spPr>
              <a:xfrm>
                <a:off x="5640050" y="747325"/>
                <a:ext cx="2700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941" extrusionOk="0">
                    <a:moveTo>
                      <a:pt x="519" y="0"/>
                    </a:moveTo>
                    <a:cubicBezTo>
                      <a:pt x="290" y="0"/>
                      <a:pt x="51" y="204"/>
                      <a:pt x="26" y="428"/>
                    </a:cubicBezTo>
                    <a:cubicBezTo>
                      <a:pt x="0" y="642"/>
                      <a:pt x="147" y="864"/>
                      <a:pt x="354" y="920"/>
                    </a:cubicBezTo>
                    <a:cubicBezTo>
                      <a:pt x="406" y="934"/>
                      <a:pt x="458" y="941"/>
                      <a:pt x="510" y="941"/>
                    </a:cubicBezTo>
                    <a:cubicBezTo>
                      <a:pt x="520" y="941"/>
                      <a:pt x="531" y="940"/>
                      <a:pt x="541" y="940"/>
                    </a:cubicBezTo>
                    <a:cubicBezTo>
                      <a:pt x="761" y="940"/>
                      <a:pt x="909" y="858"/>
                      <a:pt x="1004" y="651"/>
                    </a:cubicBezTo>
                    <a:cubicBezTo>
                      <a:pt x="1033" y="583"/>
                      <a:pt x="1063" y="510"/>
                      <a:pt x="1069" y="435"/>
                    </a:cubicBezTo>
                    <a:cubicBezTo>
                      <a:pt x="1079" y="360"/>
                      <a:pt x="1066" y="277"/>
                      <a:pt x="1020" y="218"/>
                    </a:cubicBezTo>
                    <a:cubicBezTo>
                      <a:pt x="994" y="179"/>
                      <a:pt x="954" y="150"/>
                      <a:pt x="915" y="124"/>
                    </a:cubicBezTo>
                    <a:cubicBezTo>
                      <a:pt x="807" y="55"/>
                      <a:pt x="682" y="12"/>
                      <a:pt x="554" y="2"/>
                    </a:cubicBezTo>
                    <a:cubicBezTo>
                      <a:pt x="543" y="1"/>
                      <a:pt x="531" y="0"/>
                      <a:pt x="5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3"/>
              <p:cNvSpPr/>
              <p:nvPr/>
            </p:nvSpPr>
            <p:spPr>
              <a:xfrm>
                <a:off x="5653250" y="774900"/>
                <a:ext cx="427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005" extrusionOk="0">
                    <a:moveTo>
                      <a:pt x="170" y="1"/>
                    </a:moveTo>
                    <a:lnTo>
                      <a:pt x="0" y="57"/>
                    </a:lnTo>
                    <a:lnTo>
                      <a:pt x="49" y="1004"/>
                    </a:lnTo>
                    <a:lnTo>
                      <a:pt x="167" y="998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3"/>
              <p:cNvSpPr/>
              <p:nvPr/>
            </p:nvSpPr>
            <p:spPr>
              <a:xfrm>
                <a:off x="5686600" y="797625"/>
                <a:ext cx="36825" cy="13095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5238" extrusionOk="0">
                    <a:moveTo>
                      <a:pt x="0" y="1"/>
                    </a:moveTo>
                    <a:lnTo>
                      <a:pt x="40" y="5103"/>
                    </a:lnTo>
                    <a:lnTo>
                      <a:pt x="748" y="5237"/>
                    </a:lnTo>
                    <a:cubicBezTo>
                      <a:pt x="748" y="5237"/>
                      <a:pt x="1470" y="292"/>
                      <a:pt x="1470" y="279"/>
                    </a:cubicBezTo>
                    <a:cubicBezTo>
                      <a:pt x="1473" y="266"/>
                      <a:pt x="76" y="43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3"/>
              <p:cNvSpPr/>
              <p:nvPr/>
            </p:nvSpPr>
            <p:spPr>
              <a:xfrm>
                <a:off x="5683325" y="789750"/>
                <a:ext cx="451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489" extrusionOk="0">
                    <a:moveTo>
                      <a:pt x="30" y="1"/>
                    </a:moveTo>
                    <a:lnTo>
                      <a:pt x="1" y="158"/>
                    </a:lnTo>
                    <a:lnTo>
                      <a:pt x="1745" y="489"/>
                    </a:lnTo>
                    <a:lnTo>
                      <a:pt x="1804" y="171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3"/>
              <p:cNvSpPr/>
              <p:nvPr/>
            </p:nvSpPr>
            <p:spPr>
              <a:xfrm>
                <a:off x="5686925" y="929350"/>
                <a:ext cx="1765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62" extrusionOk="0">
                    <a:moveTo>
                      <a:pt x="37" y="1"/>
                    </a:moveTo>
                    <a:lnTo>
                      <a:pt x="1" y="185"/>
                    </a:lnTo>
                    <a:lnTo>
                      <a:pt x="660" y="362"/>
                    </a:lnTo>
                    <a:lnTo>
                      <a:pt x="706" y="126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3"/>
              <p:cNvSpPr/>
              <p:nvPr/>
            </p:nvSpPr>
            <p:spPr>
              <a:xfrm>
                <a:off x="5640950" y="804600"/>
                <a:ext cx="32400" cy="101100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4044" extrusionOk="0">
                    <a:moveTo>
                      <a:pt x="1" y="0"/>
                    </a:moveTo>
                    <a:lnTo>
                      <a:pt x="384" y="3925"/>
                    </a:lnTo>
                    <a:lnTo>
                      <a:pt x="1007" y="4043"/>
                    </a:lnTo>
                    <a:lnTo>
                      <a:pt x="1295" y="24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3"/>
              <p:cNvSpPr/>
              <p:nvPr/>
            </p:nvSpPr>
            <p:spPr>
              <a:xfrm>
                <a:off x="5637675" y="794350"/>
                <a:ext cx="39700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522" extrusionOk="0">
                    <a:moveTo>
                      <a:pt x="6" y="0"/>
                    </a:moveTo>
                    <a:lnTo>
                      <a:pt x="0" y="233"/>
                    </a:lnTo>
                    <a:lnTo>
                      <a:pt x="1518" y="521"/>
                    </a:lnTo>
                    <a:lnTo>
                      <a:pt x="1587" y="16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3"/>
              <p:cNvSpPr/>
              <p:nvPr/>
            </p:nvSpPr>
            <p:spPr>
              <a:xfrm>
                <a:off x="5647100" y="905100"/>
                <a:ext cx="206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824" h="381" extrusionOk="0">
                    <a:moveTo>
                      <a:pt x="79" y="0"/>
                    </a:moveTo>
                    <a:lnTo>
                      <a:pt x="0" y="180"/>
                    </a:lnTo>
                    <a:lnTo>
                      <a:pt x="781" y="380"/>
                    </a:lnTo>
                    <a:lnTo>
                      <a:pt x="823" y="144"/>
                    </a:ln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3"/>
              <p:cNvSpPr/>
              <p:nvPr/>
            </p:nvSpPr>
            <p:spPr>
              <a:xfrm>
                <a:off x="5461250" y="818375"/>
                <a:ext cx="397300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15892" h="3020" extrusionOk="0">
                    <a:moveTo>
                      <a:pt x="0" y="0"/>
                    </a:moveTo>
                    <a:lnTo>
                      <a:pt x="0" y="767"/>
                    </a:lnTo>
                    <a:lnTo>
                      <a:pt x="15842" y="3020"/>
                    </a:lnTo>
                    <a:lnTo>
                      <a:pt x="15891" y="2758"/>
                    </a:lnTo>
                    <a:cubicBezTo>
                      <a:pt x="15891" y="2758"/>
                      <a:pt x="499" y="115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3"/>
              <p:cNvSpPr/>
              <p:nvPr/>
            </p:nvSpPr>
            <p:spPr>
              <a:xfrm>
                <a:off x="5860225" y="816550"/>
                <a:ext cx="967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7393" extrusionOk="0">
                    <a:moveTo>
                      <a:pt x="3870" y="1"/>
                    </a:moveTo>
                    <a:lnTo>
                      <a:pt x="50" y="2837"/>
                    </a:lnTo>
                    <a:lnTo>
                      <a:pt x="1" y="3100"/>
                    </a:lnTo>
                    <a:lnTo>
                      <a:pt x="2470" y="7392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3"/>
              <p:cNvSpPr/>
              <p:nvPr/>
            </p:nvSpPr>
            <p:spPr>
              <a:xfrm>
                <a:off x="5505600" y="865825"/>
                <a:ext cx="344650" cy="175475"/>
              </a:xfrm>
              <a:custGeom>
                <a:avLst/>
                <a:gdLst/>
                <a:ahLst/>
                <a:cxnLst/>
                <a:rect l="l" t="t" r="r" b="b"/>
                <a:pathLst>
                  <a:path w="13786" h="7019" extrusionOk="0">
                    <a:moveTo>
                      <a:pt x="2492" y="739"/>
                    </a:moveTo>
                    <a:cubicBezTo>
                      <a:pt x="2588" y="739"/>
                      <a:pt x="2680" y="742"/>
                      <a:pt x="2774" y="748"/>
                    </a:cubicBezTo>
                    <a:cubicBezTo>
                      <a:pt x="4434" y="814"/>
                      <a:pt x="6244" y="1043"/>
                      <a:pt x="8477" y="1470"/>
                    </a:cubicBezTo>
                    <a:cubicBezTo>
                      <a:pt x="8979" y="1565"/>
                      <a:pt x="9487" y="1673"/>
                      <a:pt x="9979" y="1774"/>
                    </a:cubicBezTo>
                    <a:cubicBezTo>
                      <a:pt x="10418" y="1870"/>
                      <a:pt x="10874" y="1965"/>
                      <a:pt x="11323" y="2054"/>
                    </a:cubicBezTo>
                    <a:cubicBezTo>
                      <a:pt x="11405" y="2069"/>
                      <a:pt x="11494" y="2083"/>
                      <a:pt x="11589" y="2099"/>
                    </a:cubicBezTo>
                    <a:cubicBezTo>
                      <a:pt x="12032" y="2178"/>
                      <a:pt x="12773" y="2302"/>
                      <a:pt x="12953" y="2617"/>
                    </a:cubicBezTo>
                    <a:cubicBezTo>
                      <a:pt x="13025" y="2742"/>
                      <a:pt x="12999" y="2955"/>
                      <a:pt x="12963" y="3148"/>
                    </a:cubicBezTo>
                    <a:cubicBezTo>
                      <a:pt x="12808" y="3998"/>
                      <a:pt x="12510" y="4808"/>
                      <a:pt x="12074" y="5552"/>
                    </a:cubicBezTo>
                    <a:cubicBezTo>
                      <a:pt x="11936" y="5788"/>
                      <a:pt x="11766" y="6044"/>
                      <a:pt x="11543" y="6166"/>
                    </a:cubicBezTo>
                    <a:cubicBezTo>
                      <a:pt x="11390" y="6249"/>
                      <a:pt x="11207" y="6277"/>
                      <a:pt x="11003" y="6277"/>
                    </a:cubicBezTo>
                    <a:cubicBezTo>
                      <a:pt x="10839" y="6277"/>
                      <a:pt x="10662" y="6259"/>
                      <a:pt x="10474" y="6237"/>
                    </a:cubicBezTo>
                    <a:lnTo>
                      <a:pt x="6713" y="5795"/>
                    </a:lnTo>
                    <a:cubicBezTo>
                      <a:pt x="4798" y="5568"/>
                      <a:pt x="2814" y="5335"/>
                      <a:pt x="1027" y="4575"/>
                    </a:cubicBezTo>
                    <a:cubicBezTo>
                      <a:pt x="961" y="4548"/>
                      <a:pt x="866" y="4506"/>
                      <a:pt x="826" y="4463"/>
                    </a:cubicBezTo>
                    <a:cubicBezTo>
                      <a:pt x="758" y="4391"/>
                      <a:pt x="755" y="4185"/>
                      <a:pt x="755" y="4096"/>
                    </a:cubicBezTo>
                    <a:cubicBezTo>
                      <a:pt x="741" y="3483"/>
                      <a:pt x="807" y="2867"/>
                      <a:pt x="944" y="2266"/>
                    </a:cubicBezTo>
                    <a:cubicBezTo>
                      <a:pt x="1115" y="1509"/>
                      <a:pt x="1407" y="1034"/>
                      <a:pt x="1814" y="853"/>
                    </a:cubicBezTo>
                    <a:cubicBezTo>
                      <a:pt x="2011" y="761"/>
                      <a:pt x="2243" y="739"/>
                      <a:pt x="2492" y="739"/>
                    </a:cubicBezTo>
                    <a:close/>
                    <a:moveTo>
                      <a:pt x="2497" y="0"/>
                    </a:moveTo>
                    <a:cubicBezTo>
                      <a:pt x="2164" y="0"/>
                      <a:pt x="1826" y="33"/>
                      <a:pt x="1509" y="177"/>
                    </a:cubicBezTo>
                    <a:cubicBezTo>
                      <a:pt x="882" y="460"/>
                      <a:pt x="449" y="1105"/>
                      <a:pt x="220" y="2102"/>
                    </a:cubicBezTo>
                    <a:cubicBezTo>
                      <a:pt x="72" y="2758"/>
                      <a:pt x="0" y="3434"/>
                      <a:pt x="13" y="4109"/>
                    </a:cubicBezTo>
                    <a:cubicBezTo>
                      <a:pt x="17" y="4297"/>
                      <a:pt x="24" y="4683"/>
                      <a:pt x="279" y="4966"/>
                    </a:cubicBezTo>
                    <a:cubicBezTo>
                      <a:pt x="417" y="5113"/>
                      <a:pt x="581" y="5191"/>
                      <a:pt x="738" y="5257"/>
                    </a:cubicBezTo>
                    <a:cubicBezTo>
                      <a:pt x="2624" y="6060"/>
                      <a:pt x="4657" y="6300"/>
                      <a:pt x="6627" y="6529"/>
                    </a:cubicBezTo>
                    <a:lnTo>
                      <a:pt x="10388" y="6972"/>
                    </a:lnTo>
                    <a:cubicBezTo>
                      <a:pt x="10569" y="6992"/>
                      <a:pt x="10779" y="7018"/>
                      <a:pt x="10998" y="7018"/>
                    </a:cubicBezTo>
                    <a:cubicBezTo>
                      <a:pt x="11293" y="7018"/>
                      <a:pt x="11608" y="6972"/>
                      <a:pt x="11894" y="6818"/>
                    </a:cubicBezTo>
                    <a:cubicBezTo>
                      <a:pt x="12281" y="6608"/>
                      <a:pt x="12523" y="6251"/>
                      <a:pt x="12714" y="5926"/>
                    </a:cubicBezTo>
                    <a:cubicBezTo>
                      <a:pt x="13192" y="5106"/>
                      <a:pt x="13521" y="4218"/>
                      <a:pt x="13694" y="3283"/>
                    </a:cubicBezTo>
                    <a:cubicBezTo>
                      <a:pt x="13753" y="2959"/>
                      <a:pt x="13786" y="2581"/>
                      <a:pt x="13595" y="2250"/>
                    </a:cubicBezTo>
                    <a:cubicBezTo>
                      <a:pt x="13245" y="1633"/>
                      <a:pt x="12360" y="1483"/>
                      <a:pt x="11714" y="1371"/>
                    </a:cubicBezTo>
                    <a:cubicBezTo>
                      <a:pt x="11625" y="1355"/>
                      <a:pt x="11540" y="1341"/>
                      <a:pt x="11464" y="1326"/>
                    </a:cubicBezTo>
                    <a:cubicBezTo>
                      <a:pt x="11022" y="1240"/>
                      <a:pt x="10569" y="1145"/>
                      <a:pt x="10133" y="1053"/>
                    </a:cubicBezTo>
                    <a:cubicBezTo>
                      <a:pt x="9638" y="948"/>
                      <a:pt x="9123" y="837"/>
                      <a:pt x="8614" y="742"/>
                    </a:cubicBezTo>
                    <a:cubicBezTo>
                      <a:pt x="6346" y="309"/>
                      <a:pt x="4499" y="76"/>
                      <a:pt x="2807" y="7"/>
                    </a:cubicBezTo>
                    <a:cubicBezTo>
                      <a:pt x="2705" y="4"/>
                      <a:pt x="2601" y="0"/>
                      <a:pt x="24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3"/>
              <p:cNvSpPr/>
              <p:nvPr/>
            </p:nvSpPr>
            <p:spPr>
              <a:xfrm>
                <a:off x="5513225" y="873425"/>
                <a:ext cx="329250" cy="160225"/>
              </a:xfrm>
              <a:custGeom>
                <a:avLst/>
                <a:gdLst/>
                <a:ahLst/>
                <a:cxnLst/>
                <a:rect l="l" t="t" r="r" b="b"/>
                <a:pathLst>
                  <a:path w="13170" h="6409" extrusionOk="0">
                    <a:moveTo>
                      <a:pt x="2187" y="129"/>
                    </a:moveTo>
                    <a:cubicBezTo>
                      <a:pt x="2286" y="129"/>
                      <a:pt x="2384" y="132"/>
                      <a:pt x="2483" y="139"/>
                    </a:cubicBezTo>
                    <a:cubicBezTo>
                      <a:pt x="4155" y="208"/>
                      <a:pt x="5982" y="438"/>
                      <a:pt x="8228" y="864"/>
                    </a:cubicBezTo>
                    <a:cubicBezTo>
                      <a:pt x="8733" y="963"/>
                      <a:pt x="9244" y="1070"/>
                      <a:pt x="9736" y="1175"/>
                    </a:cubicBezTo>
                    <a:cubicBezTo>
                      <a:pt x="10175" y="1267"/>
                      <a:pt x="10628" y="1362"/>
                      <a:pt x="11077" y="1451"/>
                    </a:cubicBezTo>
                    <a:cubicBezTo>
                      <a:pt x="11156" y="1464"/>
                      <a:pt x="11244" y="1481"/>
                      <a:pt x="11336" y="1497"/>
                    </a:cubicBezTo>
                    <a:cubicBezTo>
                      <a:pt x="11897" y="1592"/>
                      <a:pt x="12661" y="1723"/>
                      <a:pt x="12913" y="2163"/>
                    </a:cubicBezTo>
                    <a:cubicBezTo>
                      <a:pt x="13035" y="2372"/>
                      <a:pt x="13005" y="2641"/>
                      <a:pt x="12960" y="2900"/>
                    </a:cubicBezTo>
                    <a:cubicBezTo>
                      <a:pt x="12795" y="3786"/>
                      <a:pt x="12484" y="4625"/>
                      <a:pt x="12031" y="5402"/>
                    </a:cubicBezTo>
                    <a:cubicBezTo>
                      <a:pt x="11874" y="5674"/>
                      <a:pt x="11674" y="5973"/>
                      <a:pt x="11382" y="6130"/>
                    </a:cubicBezTo>
                    <a:cubicBezTo>
                      <a:pt x="11176" y="6241"/>
                      <a:pt x="10947" y="6277"/>
                      <a:pt x="10699" y="6277"/>
                    </a:cubicBezTo>
                    <a:cubicBezTo>
                      <a:pt x="10520" y="6277"/>
                      <a:pt x="10331" y="6259"/>
                      <a:pt x="10133" y="6236"/>
                    </a:cubicBezTo>
                    <a:lnTo>
                      <a:pt x="6372" y="5792"/>
                    </a:lnTo>
                    <a:cubicBezTo>
                      <a:pt x="4434" y="5567"/>
                      <a:pt x="2430" y="5331"/>
                      <a:pt x="604" y="4553"/>
                    </a:cubicBezTo>
                    <a:cubicBezTo>
                      <a:pt x="486" y="4504"/>
                      <a:pt x="374" y="4451"/>
                      <a:pt x="295" y="4366"/>
                    </a:cubicBezTo>
                    <a:cubicBezTo>
                      <a:pt x="167" y="4225"/>
                      <a:pt x="148" y="4012"/>
                      <a:pt x="144" y="3799"/>
                    </a:cubicBezTo>
                    <a:cubicBezTo>
                      <a:pt x="132" y="3159"/>
                      <a:pt x="200" y="2520"/>
                      <a:pt x="341" y="1894"/>
                    </a:cubicBezTo>
                    <a:cubicBezTo>
                      <a:pt x="535" y="1041"/>
                      <a:pt x="886" y="494"/>
                      <a:pt x="1381" y="270"/>
                    </a:cubicBezTo>
                    <a:cubicBezTo>
                      <a:pt x="1630" y="159"/>
                      <a:pt x="1903" y="129"/>
                      <a:pt x="2187" y="129"/>
                    </a:cubicBezTo>
                    <a:close/>
                    <a:moveTo>
                      <a:pt x="2180" y="0"/>
                    </a:moveTo>
                    <a:cubicBezTo>
                      <a:pt x="1882" y="0"/>
                      <a:pt x="1595" y="29"/>
                      <a:pt x="1328" y="149"/>
                    </a:cubicBezTo>
                    <a:cubicBezTo>
                      <a:pt x="794" y="392"/>
                      <a:pt x="417" y="969"/>
                      <a:pt x="214" y="1864"/>
                    </a:cubicBezTo>
                    <a:cubicBezTo>
                      <a:pt x="69" y="2500"/>
                      <a:pt x="0" y="3150"/>
                      <a:pt x="14" y="3802"/>
                    </a:cubicBezTo>
                    <a:cubicBezTo>
                      <a:pt x="17" y="4038"/>
                      <a:pt x="43" y="4281"/>
                      <a:pt x="200" y="4455"/>
                    </a:cubicBezTo>
                    <a:cubicBezTo>
                      <a:pt x="295" y="4559"/>
                      <a:pt x="420" y="4615"/>
                      <a:pt x="551" y="4674"/>
                    </a:cubicBezTo>
                    <a:cubicBezTo>
                      <a:pt x="2398" y="5458"/>
                      <a:pt x="4411" y="5694"/>
                      <a:pt x="6358" y="5924"/>
                    </a:cubicBezTo>
                    <a:lnTo>
                      <a:pt x="10116" y="6366"/>
                    </a:lnTo>
                    <a:cubicBezTo>
                      <a:pt x="10323" y="6389"/>
                      <a:pt x="10516" y="6409"/>
                      <a:pt x="10703" y="6409"/>
                    </a:cubicBezTo>
                    <a:cubicBezTo>
                      <a:pt x="10969" y="6409"/>
                      <a:pt x="11218" y="6369"/>
                      <a:pt x="11445" y="6245"/>
                    </a:cubicBezTo>
                    <a:cubicBezTo>
                      <a:pt x="11763" y="6071"/>
                      <a:pt x="11979" y="5756"/>
                      <a:pt x="12146" y="5468"/>
                    </a:cubicBezTo>
                    <a:cubicBezTo>
                      <a:pt x="12606" y="4677"/>
                      <a:pt x="12924" y="3822"/>
                      <a:pt x="13087" y="2923"/>
                    </a:cubicBezTo>
                    <a:cubicBezTo>
                      <a:pt x="13140" y="2641"/>
                      <a:pt x="13169" y="2343"/>
                      <a:pt x="13025" y="2097"/>
                    </a:cubicBezTo>
                    <a:cubicBezTo>
                      <a:pt x="12747" y="1605"/>
                      <a:pt x="11943" y="1467"/>
                      <a:pt x="11359" y="1369"/>
                    </a:cubicBezTo>
                    <a:cubicBezTo>
                      <a:pt x="11268" y="1352"/>
                      <a:pt x="11179" y="1336"/>
                      <a:pt x="11103" y="1323"/>
                    </a:cubicBezTo>
                    <a:cubicBezTo>
                      <a:pt x="10654" y="1234"/>
                      <a:pt x="10201" y="1140"/>
                      <a:pt x="9765" y="1048"/>
                    </a:cubicBezTo>
                    <a:cubicBezTo>
                      <a:pt x="9270" y="943"/>
                      <a:pt x="8759" y="834"/>
                      <a:pt x="8254" y="736"/>
                    </a:cubicBezTo>
                    <a:cubicBezTo>
                      <a:pt x="5998" y="309"/>
                      <a:pt x="4168" y="77"/>
                      <a:pt x="2489" y="8"/>
                    </a:cubicBezTo>
                    <a:cubicBezTo>
                      <a:pt x="2385" y="4"/>
                      <a:pt x="2282" y="0"/>
                      <a:pt x="2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" name="Google Shape;147;p13"/>
            <p:cNvSpPr/>
            <p:nvPr/>
          </p:nvSpPr>
          <p:spPr>
            <a:xfrm>
              <a:off x="2705858" y="540000"/>
              <a:ext cx="480142" cy="552130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3"/>
          <p:cNvSpPr txBox="1">
            <a:spLocks noGrp="1"/>
          </p:cNvSpPr>
          <p:nvPr>
            <p:ph type="ctrTitle"/>
          </p:nvPr>
        </p:nvSpPr>
        <p:spPr>
          <a:xfrm flipH="1">
            <a:off x="2633025" y="2101700"/>
            <a:ext cx="38367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"/>
          </p:nvPr>
        </p:nvSpPr>
        <p:spPr>
          <a:xfrm flipH="1">
            <a:off x="2825938" y="3657100"/>
            <a:ext cx="34509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BLANK_1">
    <p:bg>
      <p:bgPr>
        <a:solidFill>
          <a:schemeClr val="accent4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4"/>
          <p:cNvGrpSpPr/>
          <p:nvPr/>
        </p:nvGrpSpPr>
        <p:grpSpPr>
          <a:xfrm>
            <a:off x="-110725" y="-70450"/>
            <a:ext cx="8968425" cy="5250850"/>
            <a:chOff x="-110725" y="-70450"/>
            <a:chExt cx="8968425" cy="5250850"/>
          </a:xfrm>
        </p:grpSpPr>
        <p:sp>
          <p:nvSpPr>
            <p:cNvPr id="152" name="Google Shape;152;p14"/>
            <p:cNvSpPr/>
            <p:nvPr/>
          </p:nvSpPr>
          <p:spPr>
            <a:xfrm>
              <a:off x="4643575" y="337900"/>
              <a:ext cx="4214125" cy="644200"/>
            </a:xfrm>
            <a:custGeom>
              <a:avLst/>
              <a:gdLst/>
              <a:ahLst/>
              <a:cxnLst/>
              <a:rect l="l" t="t" r="r" b="b"/>
              <a:pathLst>
                <a:path w="168565" h="25768" extrusionOk="0">
                  <a:moveTo>
                    <a:pt x="162123" y="0"/>
                  </a:moveTo>
                  <a:lnTo>
                    <a:pt x="168565" y="4832"/>
                  </a:lnTo>
                  <a:lnTo>
                    <a:pt x="163331" y="25768"/>
                  </a:lnTo>
                  <a:lnTo>
                    <a:pt x="0" y="21943"/>
                  </a:lnTo>
                  <a:lnTo>
                    <a:pt x="2416" y="32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53" name="Google Shape;153;p14"/>
            <p:cNvSpPr/>
            <p:nvPr/>
          </p:nvSpPr>
          <p:spPr>
            <a:xfrm>
              <a:off x="-15100" y="1118950"/>
              <a:ext cx="4739200" cy="4061450"/>
            </a:xfrm>
            <a:custGeom>
              <a:avLst/>
              <a:gdLst/>
              <a:ahLst/>
              <a:cxnLst/>
              <a:rect l="l" t="t" r="r" b="b"/>
              <a:pathLst>
                <a:path w="189568" h="162458" extrusionOk="0">
                  <a:moveTo>
                    <a:pt x="202" y="2013"/>
                  </a:moveTo>
                  <a:lnTo>
                    <a:pt x="61735" y="0"/>
                  </a:lnTo>
                  <a:lnTo>
                    <a:pt x="189568" y="160982"/>
                  </a:lnTo>
                  <a:lnTo>
                    <a:pt x="0" y="1624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4" name="Google Shape;154;p14"/>
            <p:cNvSpPr/>
            <p:nvPr/>
          </p:nvSpPr>
          <p:spPr>
            <a:xfrm>
              <a:off x="-110725" y="-70450"/>
              <a:ext cx="3556500" cy="1011575"/>
            </a:xfrm>
            <a:custGeom>
              <a:avLst/>
              <a:gdLst/>
              <a:ahLst/>
              <a:cxnLst/>
              <a:rect l="l" t="t" r="r" b="b"/>
              <a:pathLst>
                <a:path w="142260" h="40463" extrusionOk="0">
                  <a:moveTo>
                    <a:pt x="0" y="40463"/>
                  </a:moveTo>
                  <a:lnTo>
                    <a:pt x="126558" y="36638"/>
                  </a:lnTo>
                  <a:lnTo>
                    <a:pt x="142260" y="0"/>
                  </a:lnTo>
                  <a:lnTo>
                    <a:pt x="1812" y="22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sp>
        <p:nvSpPr>
          <p:cNvPr id="155" name="Google Shape;155;p14"/>
          <p:cNvSpPr txBox="1">
            <a:spLocks noGrp="1"/>
          </p:cNvSpPr>
          <p:nvPr>
            <p:ph type="body" idx="1"/>
          </p:nvPr>
        </p:nvSpPr>
        <p:spPr>
          <a:xfrm>
            <a:off x="720000" y="1249325"/>
            <a:ext cx="7703700" cy="32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tamaran"/>
              <a:buChar char="●"/>
              <a:defRPr sz="180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3" r:id="rId10"/>
    <p:sldLayoutId id="2147483665" r:id="rId11"/>
    <p:sldLayoutId id="2147483667" r:id="rId12"/>
    <p:sldLayoutId id="2147483668" r:id="rId13"/>
    <p:sldLayoutId id="2147483669" r:id="rId14"/>
    <p:sldLayoutId id="2147483672" r:id="rId15"/>
    <p:sldLayoutId id="214748367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26"/>
          <p:cNvGrpSpPr/>
          <p:nvPr/>
        </p:nvGrpSpPr>
        <p:grpSpPr>
          <a:xfrm>
            <a:off x="1716903" y="1508135"/>
            <a:ext cx="1208516" cy="1031932"/>
            <a:chOff x="2208000" y="1439625"/>
            <a:chExt cx="1503414" cy="1150641"/>
          </a:xfrm>
        </p:grpSpPr>
        <p:sp>
          <p:nvSpPr>
            <p:cNvPr id="256" name="Google Shape;256;p26"/>
            <p:cNvSpPr/>
            <p:nvPr/>
          </p:nvSpPr>
          <p:spPr>
            <a:xfrm>
              <a:off x="2243623" y="1439625"/>
              <a:ext cx="870496" cy="800306"/>
            </a:xfrm>
            <a:custGeom>
              <a:avLst/>
              <a:gdLst/>
              <a:ahLst/>
              <a:cxnLst/>
              <a:rect l="l" t="t" r="r" b="b"/>
              <a:pathLst>
                <a:path w="6500" h="5976" extrusionOk="0">
                  <a:moveTo>
                    <a:pt x="6429" y="1"/>
                  </a:moveTo>
                  <a:cubicBezTo>
                    <a:pt x="6423" y="1"/>
                    <a:pt x="6417" y="2"/>
                    <a:pt x="6411" y="3"/>
                  </a:cubicBezTo>
                  <a:cubicBezTo>
                    <a:pt x="5430" y="259"/>
                    <a:pt x="4604" y="1052"/>
                    <a:pt x="4303" y="2020"/>
                  </a:cubicBezTo>
                  <a:cubicBezTo>
                    <a:pt x="4224" y="2286"/>
                    <a:pt x="4178" y="2558"/>
                    <a:pt x="4135" y="2823"/>
                  </a:cubicBezTo>
                  <a:cubicBezTo>
                    <a:pt x="4089" y="3086"/>
                    <a:pt x="4047" y="3358"/>
                    <a:pt x="3964" y="3617"/>
                  </a:cubicBezTo>
                  <a:cubicBezTo>
                    <a:pt x="3732" y="4365"/>
                    <a:pt x="3174" y="5020"/>
                    <a:pt x="2437" y="5414"/>
                  </a:cubicBezTo>
                  <a:cubicBezTo>
                    <a:pt x="1911" y="5697"/>
                    <a:pt x="1300" y="5844"/>
                    <a:pt x="669" y="5844"/>
                  </a:cubicBezTo>
                  <a:cubicBezTo>
                    <a:pt x="474" y="5844"/>
                    <a:pt x="276" y="5830"/>
                    <a:pt x="79" y="5801"/>
                  </a:cubicBezTo>
                  <a:cubicBezTo>
                    <a:pt x="77" y="5801"/>
                    <a:pt x="75" y="5801"/>
                    <a:pt x="73" y="5801"/>
                  </a:cubicBezTo>
                  <a:cubicBezTo>
                    <a:pt x="39" y="5801"/>
                    <a:pt x="9" y="5826"/>
                    <a:pt x="6" y="5857"/>
                  </a:cubicBezTo>
                  <a:cubicBezTo>
                    <a:pt x="0" y="5892"/>
                    <a:pt x="26" y="5925"/>
                    <a:pt x="59" y="5932"/>
                  </a:cubicBezTo>
                  <a:cubicBezTo>
                    <a:pt x="262" y="5962"/>
                    <a:pt x="462" y="5975"/>
                    <a:pt x="663" y="5975"/>
                  </a:cubicBezTo>
                  <a:cubicBezTo>
                    <a:pt x="1318" y="5975"/>
                    <a:pt x="1954" y="5824"/>
                    <a:pt x="2499" y="5532"/>
                  </a:cubicBezTo>
                  <a:cubicBezTo>
                    <a:pt x="3266" y="5122"/>
                    <a:pt x="3843" y="4436"/>
                    <a:pt x="4089" y="3657"/>
                  </a:cubicBezTo>
                  <a:cubicBezTo>
                    <a:pt x="4174" y="3391"/>
                    <a:pt x="4217" y="3112"/>
                    <a:pt x="4263" y="2847"/>
                  </a:cubicBezTo>
                  <a:cubicBezTo>
                    <a:pt x="4306" y="2584"/>
                    <a:pt x="4348" y="2316"/>
                    <a:pt x="4427" y="2060"/>
                  </a:cubicBezTo>
                  <a:cubicBezTo>
                    <a:pt x="4716" y="1135"/>
                    <a:pt x="5506" y="377"/>
                    <a:pt x="6443" y="128"/>
                  </a:cubicBezTo>
                  <a:cubicBezTo>
                    <a:pt x="6479" y="118"/>
                    <a:pt x="6499" y="82"/>
                    <a:pt x="6490" y="49"/>
                  </a:cubicBezTo>
                  <a:cubicBezTo>
                    <a:pt x="6484" y="20"/>
                    <a:pt x="6458" y="1"/>
                    <a:pt x="6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2236927" y="1742019"/>
              <a:ext cx="810365" cy="646700"/>
            </a:xfrm>
            <a:custGeom>
              <a:avLst/>
              <a:gdLst/>
              <a:ahLst/>
              <a:cxnLst/>
              <a:rect l="l" t="t" r="r" b="b"/>
              <a:pathLst>
                <a:path w="6051" h="4829" extrusionOk="0">
                  <a:moveTo>
                    <a:pt x="5973" y="0"/>
                  </a:moveTo>
                  <a:cubicBezTo>
                    <a:pt x="5963" y="0"/>
                    <a:pt x="5952" y="3"/>
                    <a:pt x="5942" y="8"/>
                  </a:cubicBezTo>
                  <a:cubicBezTo>
                    <a:pt x="5632" y="198"/>
                    <a:pt x="5372" y="526"/>
                    <a:pt x="5179" y="982"/>
                  </a:cubicBezTo>
                  <a:cubicBezTo>
                    <a:pt x="5096" y="1179"/>
                    <a:pt x="5028" y="1385"/>
                    <a:pt x="4963" y="1585"/>
                  </a:cubicBezTo>
                  <a:cubicBezTo>
                    <a:pt x="4904" y="1765"/>
                    <a:pt x="4841" y="1949"/>
                    <a:pt x="4769" y="2127"/>
                  </a:cubicBezTo>
                  <a:cubicBezTo>
                    <a:pt x="4408" y="3009"/>
                    <a:pt x="3719" y="3772"/>
                    <a:pt x="2880" y="4218"/>
                  </a:cubicBezTo>
                  <a:cubicBezTo>
                    <a:pt x="2285" y="4534"/>
                    <a:pt x="1601" y="4698"/>
                    <a:pt x="923" y="4698"/>
                  </a:cubicBezTo>
                  <a:cubicBezTo>
                    <a:pt x="641" y="4698"/>
                    <a:pt x="360" y="4670"/>
                    <a:pt x="86" y="4612"/>
                  </a:cubicBezTo>
                  <a:cubicBezTo>
                    <a:pt x="82" y="4611"/>
                    <a:pt x="78" y="4611"/>
                    <a:pt x="74" y="4611"/>
                  </a:cubicBezTo>
                  <a:cubicBezTo>
                    <a:pt x="45" y="4611"/>
                    <a:pt x="16" y="4630"/>
                    <a:pt x="11" y="4661"/>
                  </a:cubicBezTo>
                  <a:cubicBezTo>
                    <a:pt x="1" y="4697"/>
                    <a:pt x="24" y="4730"/>
                    <a:pt x="60" y="4740"/>
                  </a:cubicBezTo>
                  <a:cubicBezTo>
                    <a:pt x="342" y="4799"/>
                    <a:pt x="634" y="4828"/>
                    <a:pt x="922" y="4828"/>
                  </a:cubicBezTo>
                  <a:cubicBezTo>
                    <a:pt x="1624" y="4828"/>
                    <a:pt x="2326" y="4658"/>
                    <a:pt x="2939" y="4333"/>
                  </a:cubicBezTo>
                  <a:cubicBezTo>
                    <a:pt x="3808" y="3871"/>
                    <a:pt x="4520" y="3087"/>
                    <a:pt x="4890" y="2175"/>
                  </a:cubicBezTo>
                  <a:cubicBezTo>
                    <a:pt x="4966" y="1995"/>
                    <a:pt x="5025" y="1809"/>
                    <a:pt x="5087" y="1628"/>
                  </a:cubicBezTo>
                  <a:cubicBezTo>
                    <a:pt x="5149" y="1428"/>
                    <a:pt x="5218" y="1225"/>
                    <a:pt x="5300" y="1034"/>
                  </a:cubicBezTo>
                  <a:cubicBezTo>
                    <a:pt x="5484" y="601"/>
                    <a:pt x="5723" y="297"/>
                    <a:pt x="6009" y="120"/>
                  </a:cubicBezTo>
                  <a:cubicBezTo>
                    <a:pt x="6041" y="103"/>
                    <a:pt x="6051" y="61"/>
                    <a:pt x="6031" y="31"/>
                  </a:cubicBezTo>
                  <a:cubicBezTo>
                    <a:pt x="6018" y="11"/>
                    <a:pt x="5996" y="0"/>
                    <a:pt x="5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2208000" y="1460249"/>
              <a:ext cx="1503414" cy="1130017"/>
            </a:xfrm>
            <a:custGeom>
              <a:avLst/>
              <a:gdLst/>
              <a:ahLst/>
              <a:cxnLst/>
              <a:rect l="l" t="t" r="r" b="b"/>
              <a:pathLst>
                <a:path w="11226" h="8438" extrusionOk="0">
                  <a:moveTo>
                    <a:pt x="11160" y="0"/>
                  </a:moveTo>
                  <a:cubicBezTo>
                    <a:pt x="10258" y="13"/>
                    <a:pt x="9409" y="240"/>
                    <a:pt x="8700" y="662"/>
                  </a:cubicBezTo>
                  <a:cubicBezTo>
                    <a:pt x="7929" y="1122"/>
                    <a:pt x="7346" y="1807"/>
                    <a:pt x="7054" y="2587"/>
                  </a:cubicBezTo>
                  <a:cubicBezTo>
                    <a:pt x="6952" y="2863"/>
                    <a:pt x="6883" y="3148"/>
                    <a:pt x="6818" y="3427"/>
                  </a:cubicBezTo>
                  <a:cubicBezTo>
                    <a:pt x="6795" y="3525"/>
                    <a:pt x="6772" y="3621"/>
                    <a:pt x="6749" y="3719"/>
                  </a:cubicBezTo>
                  <a:cubicBezTo>
                    <a:pt x="6431" y="4984"/>
                    <a:pt x="5890" y="6030"/>
                    <a:pt x="5146" y="6824"/>
                  </a:cubicBezTo>
                  <a:cubicBezTo>
                    <a:pt x="4293" y="7733"/>
                    <a:pt x="3168" y="8270"/>
                    <a:pt x="2060" y="8306"/>
                  </a:cubicBezTo>
                  <a:cubicBezTo>
                    <a:pt x="2024" y="8307"/>
                    <a:pt x="1988" y="8308"/>
                    <a:pt x="1951" y="8308"/>
                  </a:cubicBezTo>
                  <a:cubicBezTo>
                    <a:pt x="1393" y="8308"/>
                    <a:pt x="782" y="8189"/>
                    <a:pt x="95" y="7939"/>
                  </a:cubicBezTo>
                  <a:cubicBezTo>
                    <a:pt x="89" y="7937"/>
                    <a:pt x="83" y="7936"/>
                    <a:pt x="77" y="7936"/>
                  </a:cubicBezTo>
                  <a:cubicBezTo>
                    <a:pt x="49" y="7936"/>
                    <a:pt x="21" y="7952"/>
                    <a:pt x="10" y="7978"/>
                  </a:cubicBezTo>
                  <a:cubicBezTo>
                    <a:pt x="0" y="8014"/>
                    <a:pt x="17" y="8051"/>
                    <a:pt x="50" y="8064"/>
                  </a:cubicBezTo>
                  <a:cubicBezTo>
                    <a:pt x="752" y="8316"/>
                    <a:pt x="1371" y="8438"/>
                    <a:pt x="1945" y="8438"/>
                  </a:cubicBezTo>
                  <a:cubicBezTo>
                    <a:pt x="1984" y="8438"/>
                    <a:pt x="2024" y="8438"/>
                    <a:pt x="2063" y="8434"/>
                  </a:cubicBezTo>
                  <a:cubicBezTo>
                    <a:pt x="3207" y="8402"/>
                    <a:pt x="4365" y="7848"/>
                    <a:pt x="5241" y="6913"/>
                  </a:cubicBezTo>
                  <a:cubicBezTo>
                    <a:pt x="6001" y="6103"/>
                    <a:pt x="6552" y="5040"/>
                    <a:pt x="6874" y="3748"/>
                  </a:cubicBezTo>
                  <a:cubicBezTo>
                    <a:pt x="6900" y="3653"/>
                    <a:pt x="6923" y="3555"/>
                    <a:pt x="6945" y="3456"/>
                  </a:cubicBezTo>
                  <a:cubicBezTo>
                    <a:pt x="7008" y="3181"/>
                    <a:pt x="7077" y="2899"/>
                    <a:pt x="7175" y="2634"/>
                  </a:cubicBezTo>
                  <a:cubicBezTo>
                    <a:pt x="7457" y="1879"/>
                    <a:pt x="8024" y="1217"/>
                    <a:pt x="8769" y="774"/>
                  </a:cubicBezTo>
                  <a:cubicBezTo>
                    <a:pt x="9454" y="364"/>
                    <a:pt x="10281" y="141"/>
                    <a:pt x="11160" y="131"/>
                  </a:cubicBezTo>
                  <a:cubicBezTo>
                    <a:pt x="11195" y="131"/>
                    <a:pt x="11225" y="102"/>
                    <a:pt x="11225" y="66"/>
                  </a:cubicBezTo>
                  <a:cubicBezTo>
                    <a:pt x="11225" y="30"/>
                    <a:pt x="11195" y="0"/>
                    <a:pt x="11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" name="Google Shape;249;p26"/>
          <p:cNvSpPr txBox="1">
            <a:spLocks noGrp="1"/>
          </p:cNvSpPr>
          <p:nvPr>
            <p:ph type="ctrTitle"/>
          </p:nvPr>
        </p:nvSpPr>
        <p:spPr>
          <a:xfrm flipH="1">
            <a:off x="1288148" y="1867950"/>
            <a:ext cx="6578473" cy="14583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MORPHFUN</a:t>
            </a:r>
            <a:endParaRPr sz="5400">
              <a:highlight>
                <a:srgbClr val="800000"/>
              </a:highlight>
            </a:endParaRPr>
          </a:p>
        </p:txBody>
      </p:sp>
      <p:sp>
        <p:nvSpPr>
          <p:cNvPr id="250" name="Google Shape;250;p26"/>
          <p:cNvSpPr txBox="1">
            <a:spLocks noGrp="1"/>
          </p:cNvSpPr>
          <p:nvPr>
            <p:ph type="ctrTitle"/>
          </p:nvPr>
        </p:nvSpPr>
        <p:spPr>
          <a:xfrm flipH="1">
            <a:off x="7480640" y="3871201"/>
            <a:ext cx="1293191" cy="1010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Armando Boemio</a:t>
            </a:r>
            <a:b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</a:b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Lorenzo Brugioni</a:t>
            </a:r>
            <a:b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</a:b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Gabriele Maucione</a:t>
            </a:r>
            <a:b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</a:b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Paolo Sani</a:t>
            </a:r>
            <a:endParaRPr sz="1200" b="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7752672" y="3881886"/>
            <a:ext cx="765273" cy="63754"/>
          </a:xfrm>
          <a:custGeom>
            <a:avLst/>
            <a:gdLst/>
            <a:ahLst/>
            <a:cxnLst/>
            <a:rect l="l" t="t" r="r" b="b"/>
            <a:pathLst>
              <a:path w="34573" h="4818" extrusionOk="0">
                <a:moveTo>
                  <a:pt x="0" y="0"/>
                </a:moveTo>
                <a:lnTo>
                  <a:pt x="283" y="4818"/>
                </a:lnTo>
                <a:lnTo>
                  <a:pt x="34573" y="4534"/>
                </a:lnTo>
                <a:lnTo>
                  <a:pt x="34290" y="850"/>
                </a:lnTo>
                <a:close/>
              </a:path>
            </a:pathLst>
          </a:custGeom>
          <a:solidFill>
            <a:srgbClr val="FFFAEC"/>
          </a:solidFill>
          <a:ln>
            <a:noFill/>
          </a:ln>
        </p:spPr>
      </p:sp>
      <p:sp>
        <p:nvSpPr>
          <p:cNvPr id="252" name="Google Shape;252;p26"/>
          <p:cNvSpPr txBox="1">
            <a:spLocks noGrp="1"/>
          </p:cNvSpPr>
          <p:nvPr>
            <p:ph type="ctrTitle"/>
          </p:nvPr>
        </p:nvSpPr>
        <p:spPr>
          <a:xfrm flipH="1">
            <a:off x="7505174" y="3335359"/>
            <a:ext cx="1227577" cy="6150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Group</a:t>
            </a:r>
            <a:r>
              <a:rPr lang="en" sz="2400">
                <a:solidFill>
                  <a:srgbClr val="FFFAE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en" sz="24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04</a:t>
            </a:r>
            <a:endParaRPr sz="2400" b="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53" name="Google Shape;253;p26"/>
          <p:cNvSpPr txBox="1">
            <a:spLocks noGrp="1"/>
          </p:cNvSpPr>
          <p:nvPr>
            <p:ph type="subTitle" idx="1"/>
          </p:nvPr>
        </p:nvSpPr>
        <p:spPr>
          <a:xfrm flipH="1">
            <a:off x="2513993" y="3547689"/>
            <a:ext cx="3988890" cy="6976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sym typeface="Big Shoulders Text Black"/>
              </a:rPr>
              <a:t>BOOST YOUR CREATIVITY</a:t>
            </a:r>
            <a:endParaRPr sz="280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sym typeface="Big Shoulders Text Black"/>
            </a:endParaRPr>
          </a:p>
        </p:txBody>
      </p:sp>
      <p:grpSp>
        <p:nvGrpSpPr>
          <p:cNvPr id="259" name="Google Shape;259;p26"/>
          <p:cNvGrpSpPr/>
          <p:nvPr/>
        </p:nvGrpSpPr>
        <p:grpSpPr>
          <a:xfrm>
            <a:off x="59794" y="4506746"/>
            <a:ext cx="1244640" cy="635873"/>
            <a:chOff x="59794" y="4506746"/>
            <a:chExt cx="1244640" cy="635873"/>
          </a:xfrm>
        </p:grpSpPr>
        <p:sp>
          <p:nvSpPr>
            <p:cNvPr id="260" name="Google Shape;260;p26"/>
            <p:cNvSpPr/>
            <p:nvPr/>
          </p:nvSpPr>
          <p:spPr>
            <a:xfrm>
              <a:off x="1061830" y="4676914"/>
              <a:ext cx="242605" cy="461849"/>
            </a:xfrm>
            <a:custGeom>
              <a:avLst/>
              <a:gdLst/>
              <a:ahLst/>
              <a:cxnLst/>
              <a:rect l="l" t="t" r="r" b="b"/>
              <a:pathLst>
                <a:path w="2264" h="4310" extrusionOk="0">
                  <a:moveTo>
                    <a:pt x="1162" y="0"/>
                  </a:moveTo>
                  <a:lnTo>
                    <a:pt x="1" y="4309"/>
                  </a:lnTo>
                  <a:lnTo>
                    <a:pt x="1171" y="4309"/>
                  </a:lnTo>
                  <a:lnTo>
                    <a:pt x="2264" y="171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>
              <a:off x="884054" y="4676914"/>
              <a:ext cx="232103" cy="461849"/>
            </a:xfrm>
            <a:custGeom>
              <a:avLst/>
              <a:gdLst/>
              <a:ahLst/>
              <a:cxnLst/>
              <a:rect l="l" t="t" r="r" b="b"/>
              <a:pathLst>
                <a:path w="2166" h="4310" extrusionOk="0">
                  <a:moveTo>
                    <a:pt x="958" y="0"/>
                  </a:moveTo>
                  <a:lnTo>
                    <a:pt x="1" y="4309"/>
                  </a:lnTo>
                  <a:lnTo>
                    <a:pt x="1079" y="4309"/>
                  </a:lnTo>
                  <a:lnTo>
                    <a:pt x="2165" y="191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686241" y="4615405"/>
              <a:ext cx="214101" cy="523357"/>
            </a:xfrm>
            <a:custGeom>
              <a:avLst/>
              <a:gdLst/>
              <a:ahLst/>
              <a:cxnLst/>
              <a:rect l="l" t="t" r="r" b="b"/>
              <a:pathLst>
                <a:path w="1998" h="4884" extrusionOk="0">
                  <a:moveTo>
                    <a:pt x="1086" y="1"/>
                  </a:moveTo>
                  <a:lnTo>
                    <a:pt x="1" y="4883"/>
                  </a:lnTo>
                  <a:lnTo>
                    <a:pt x="811" y="4883"/>
                  </a:lnTo>
                  <a:cubicBezTo>
                    <a:pt x="1240" y="3141"/>
                    <a:pt x="1997" y="128"/>
                    <a:pt x="1997" y="128"/>
                  </a:cubicBezTo>
                  <a:lnTo>
                    <a:pt x="10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477497" y="4676914"/>
              <a:ext cx="222888" cy="461849"/>
            </a:xfrm>
            <a:custGeom>
              <a:avLst/>
              <a:gdLst/>
              <a:ahLst/>
              <a:cxnLst/>
              <a:rect l="l" t="t" r="r" b="b"/>
              <a:pathLst>
                <a:path w="2080" h="4310" extrusionOk="0">
                  <a:moveTo>
                    <a:pt x="1001" y="0"/>
                  </a:moveTo>
                  <a:lnTo>
                    <a:pt x="1" y="4309"/>
                  </a:lnTo>
                  <a:lnTo>
                    <a:pt x="965" y="4309"/>
                  </a:lnTo>
                  <a:lnTo>
                    <a:pt x="2079" y="128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267681" y="4647338"/>
              <a:ext cx="201242" cy="491424"/>
            </a:xfrm>
            <a:custGeom>
              <a:avLst/>
              <a:gdLst/>
              <a:ahLst/>
              <a:cxnLst/>
              <a:rect l="l" t="t" r="r" b="b"/>
              <a:pathLst>
                <a:path w="1878" h="4586" extrusionOk="0">
                  <a:moveTo>
                    <a:pt x="837" y="1"/>
                  </a:moveTo>
                  <a:lnTo>
                    <a:pt x="1" y="4585"/>
                  </a:lnTo>
                  <a:lnTo>
                    <a:pt x="945" y="4585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59794" y="4602010"/>
              <a:ext cx="197813" cy="536752"/>
            </a:xfrm>
            <a:custGeom>
              <a:avLst/>
              <a:gdLst/>
              <a:ahLst/>
              <a:cxnLst/>
              <a:rect l="l" t="t" r="r" b="b"/>
              <a:pathLst>
                <a:path w="1846" h="5009" extrusionOk="0">
                  <a:moveTo>
                    <a:pt x="977" y="0"/>
                  </a:moveTo>
                  <a:lnTo>
                    <a:pt x="0" y="5008"/>
                  </a:lnTo>
                  <a:lnTo>
                    <a:pt x="889" y="5008"/>
                  </a:lnTo>
                  <a:lnTo>
                    <a:pt x="18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421989" y="4506746"/>
              <a:ext cx="137912" cy="635873"/>
            </a:xfrm>
            <a:custGeom>
              <a:avLst/>
              <a:gdLst/>
              <a:ahLst/>
              <a:cxnLst/>
              <a:rect l="l" t="t" r="r" b="b"/>
              <a:pathLst>
                <a:path w="1287" h="5934" extrusionOk="0">
                  <a:moveTo>
                    <a:pt x="1246" y="0"/>
                  </a:moveTo>
                  <a:cubicBezTo>
                    <a:pt x="1229" y="0"/>
                    <a:pt x="1213" y="11"/>
                    <a:pt x="1211" y="31"/>
                  </a:cubicBezTo>
                  <a:lnTo>
                    <a:pt x="4" y="5887"/>
                  </a:lnTo>
                  <a:cubicBezTo>
                    <a:pt x="0" y="5910"/>
                    <a:pt x="14" y="5930"/>
                    <a:pt x="33" y="5933"/>
                  </a:cubicBezTo>
                  <a:lnTo>
                    <a:pt x="40" y="5933"/>
                  </a:lnTo>
                  <a:cubicBezTo>
                    <a:pt x="56" y="5933"/>
                    <a:pt x="73" y="5920"/>
                    <a:pt x="76" y="5903"/>
                  </a:cubicBezTo>
                  <a:lnTo>
                    <a:pt x="1283" y="43"/>
                  </a:lnTo>
                  <a:cubicBezTo>
                    <a:pt x="1286" y="24"/>
                    <a:pt x="1273" y="4"/>
                    <a:pt x="1253" y="1"/>
                  </a:cubicBezTo>
                  <a:cubicBezTo>
                    <a:pt x="1251" y="0"/>
                    <a:pt x="1248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202315" y="4546502"/>
              <a:ext cx="124838" cy="596117"/>
            </a:xfrm>
            <a:custGeom>
              <a:avLst/>
              <a:gdLst/>
              <a:ahLst/>
              <a:cxnLst/>
              <a:rect l="l" t="t" r="r" b="b"/>
              <a:pathLst>
                <a:path w="1165" h="5563" extrusionOk="0">
                  <a:moveTo>
                    <a:pt x="1127" y="0"/>
                  </a:moveTo>
                  <a:cubicBezTo>
                    <a:pt x="1109" y="0"/>
                    <a:pt x="1093" y="13"/>
                    <a:pt x="1090" y="30"/>
                  </a:cubicBezTo>
                  <a:lnTo>
                    <a:pt x="4" y="5520"/>
                  </a:lnTo>
                  <a:cubicBezTo>
                    <a:pt x="1" y="5539"/>
                    <a:pt x="14" y="5559"/>
                    <a:pt x="34" y="5562"/>
                  </a:cubicBezTo>
                  <a:lnTo>
                    <a:pt x="40" y="5562"/>
                  </a:lnTo>
                  <a:cubicBezTo>
                    <a:pt x="57" y="5562"/>
                    <a:pt x="73" y="5549"/>
                    <a:pt x="76" y="5532"/>
                  </a:cubicBezTo>
                  <a:lnTo>
                    <a:pt x="1162" y="46"/>
                  </a:lnTo>
                  <a:cubicBezTo>
                    <a:pt x="1165" y="26"/>
                    <a:pt x="1152" y="7"/>
                    <a:pt x="1133" y="1"/>
                  </a:cubicBezTo>
                  <a:cubicBezTo>
                    <a:pt x="1131" y="0"/>
                    <a:pt x="1129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1234783" y="4537179"/>
              <a:ext cx="59472" cy="186561"/>
            </a:xfrm>
            <a:custGeom>
              <a:avLst/>
              <a:gdLst/>
              <a:ahLst/>
              <a:cxnLst/>
              <a:rect l="l" t="t" r="r" b="b"/>
              <a:pathLst>
                <a:path w="555" h="1741" extrusionOk="0">
                  <a:moveTo>
                    <a:pt x="510" y="1"/>
                  </a:moveTo>
                  <a:cubicBezTo>
                    <a:pt x="495" y="1"/>
                    <a:pt x="481" y="12"/>
                    <a:pt x="476" y="29"/>
                  </a:cubicBezTo>
                  <a:lnTo>
                    <a:pt x="7" y="1695"/>
                  </a:lnTo>
                  <a:cubicBezTo>
                    <a:pt x="0" y="1714"/>
                    <a:pt x="10" y="1734"/>
                    <a:pt x="29" y="1740"/>
                  </a:cubicBezTo>
                  <a:lnTo>
                    <a:pt x="40" y="1740"/>
                  </a:lnTo>
                  <a:cubicBezTo>
                    <a:pt x="56" y="1740"/>
                    <a:pt x="73" y="1731"/>
                    <a:pt x="76" y="1714"/>
                  </a:cubicBezTo>
                  <a:lnTo>
                    <a:pt x="548" y="48"/>
                  </a:lnTo>
                  <a:cubicBezTo>
                    <a:pt x="554" y="29"/>
                    <a:pt x="541" y="9"/>
                    <a:pt x="521" y="3"/>
                  </a:cubicBezTo>
                  <a:cubicBezTo>
                    <a:pt x="518" y="1"/>
                    <a:pt x="514" y="1"/>
                    <a:pt x="5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820081" y="4569005"/>
              <a:ext cx="143805" cy="573614"/>
            </a:xfrm>
            <a:custGeom>
              <a:avLst/>
              <a:gdLst/>
              <a:ahLst/>
              <a:cxnLst/>
              <a:rect l="l" t="t" r="r" b="b"/>
              <a:pathLst>
                <a:path w="1342" h="5353" extrusionOk="0">
                  <a:moveTo>
                    <a:pt x="1302" y="0"/>
                  </a:moveTo>
                  <a:cubicBezTo>
                    <a:pt x="1285" y="0"/>
                    <a:pt x="1270" y="9"/>
                    <a:pt x="1267" y="27"/>
                  </a:cubicBezTo>
                  <a:lnTo>
                    <a:pt x="4" y="5306"/>
                  </a:lnTo>
                  <a:cubicBezTo>
                    <a:pt x="1" y="5325"/>
                    <a:pt x="14" y="5345"/>
                    <a:pt x="34" y="5352"/>
                  </a:cubicBezTo>
                  <a:lnTo>
                    <a:pt x="40" y="5352"/>
                  </a:lnTo>
                  <a:cubicBezTo>
                    <a:pt x="60" y="5352"/>
                    <a:pt x="73" y="5339"/>
                    <a:pt x="76" y="5322"/>
                  </a:cubicBezTo>
                  <a:lnTo>
                    <a:pt x="1339" y="46"/>
                  </a:lnTo>
                  <a:cubicBezTo>
                    <a:pt x="1342" y="27"/>
                    <a:pt x="1332" y="4"/>
                    <a:pt x="1309" y="1"/>
                  </a:cubicBezTo>
                  <a:cubicBezTo>
                    <a:pt x="1307" y="0"/>
                    <a:pt x="1304" y="0"/>
                    <a:pt x="1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6"/>
          <p:cNvSpPr/>
          <p:nvPr/>
        </p:nvSpPr>
        <p:spPr>
          <a:xfrm>
            <a:off x="6776420" y="4178886"/>
            <a:ext cx="199598" cy="302669"/>
          </a:xfrm>
          <a:custGeom>
            <a:avLst/>
            <a:gdLst/>
            <a:ahLst/>
            <a:cxnLst/>
            <a:rect l="l" t="t" r="r" b="b"/>
            <a:pathLst>
              <a:path w="1830" h="2775" extrusionOk="0">
                <a:moveTo>
                  <a:pt x="1708" y="0"/>
                </a:moveTo>
                <a:cubicBezTo>
                  <a:pt x="1663" y="0"/>
                  <a:pt x="1620" y="30"/>
                  <a:pt x="1604" y="74"/>
                </a:cubicBezTo>
                <a:lnTo>
                  <a:pt x="984" y="1914"/>
                </a:lnTo>
                <a:cubicBezTo>
                  <a:pt x="925" y="1845"/>
                  <a:pt x="846" y="1790"/>
                  <a:pt x="754" y="1760"/>
                </a:cubicBezTo>
                <a:cubicBezTo>
                  <a:pt x="699" y="1741"/>
                  <a:pt x="642" y="1733"/>
                  <a:pt x="587" y="1733"/>
                </a:cubicBezTo>
                <a:cubicBezTo>
                  <a:pt x="371" y="1733"/>
                  <a:pt x="169" y="1869"/>
                  <a:pt x="95" y="2088"/>
                </a:cubicBezTo>
                <a:cubicBezTo>
                  <a:pt x="0" y="2361"/>
                  <a:pt x="148" y="2656"/>
                  <a:pt x="420" y="2747"/>
                </a:cubicBezTo>
                <a:cubicBezTo>
                  <a:pt x="475" y="2766"/>
                  <a:pt x="531" y="2774"/>
                  <a:pt x="587" y="2774"/>
                </a:cubicBezTo>
                <a:cubicBezTo>
                  <a:pt x="806" y="2774"/>
                  <a:pt x="1009" y="2636"/>
                  <a:pt x="1082" y="2420"/>
                </a:cubicBezTo>
                <a:cubicBezTo>
                  <a:pt x="1102" y="2357"/>
                  <a:pt x="1112" y="2291"/>
                  <a:pt x="1108" y="2229"/>
                </a:cubicBezTo>
                <a:lnTo>
                  <a:pt x="1810" y="144"/>
                </a:lnTo>
                <a:cubicBezTo>
                  <a:pt x="1830" y="88"/>
                  <a:pt x="1797" y="26"/>
                  <a:pt x="1742" y="6"/>
                </a:cubicBezTo>
                <a:cubicBezTo>
                  <a:pt x="1731" y="2"/>
                  <a:pt x="1719" y="0"/>
                  <a:pt x="17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26"/>
          <p:cNvGrpSpPr/>
          <p:nvPr/>
        </p:nvGrpSpPr>
        <p:grpSpPr>
          <a:xfrm>
            <a:off x="8299450" y="1058852"/>
            <a:ext cx="737257" cy="1531411"/>
            <a:chOff x="6201425" y="730625"/>
            <a:chExt cx="145775" cy="302800"/>
          </a:xfrm>
        </p:grpSpPr>
        <p:sp>
          <p:nvSpPr>
            <p:cNvPr id="272" name="Google Shape;272;p26"/>
            <p:cNvSpPr/>
            <p:nvPr/>
          </p:nvSpPr>
          <p:spPr>
            <a:xfrm>
              <a:off x="6238575" y="730625"/>
              <a:ext cx="103325" cy="299425"/>
            </a:xfrm>
            <a:custGeom>
              <a:avLst/>
              <a:gdLst/>
              <a:ahLst/>
              <a:cxnLst/>
              <a:rect l="l" t="t" r="r" b="b"/>
              <a:pathLst>
                <a:path w="4133" h="11977" extrusionOk="0">
                  <a:moveTo>
                    <a:pt x="2935" y="1"/>
                  </a:moveTo>
                  <a:lnTo>
                    <a:pt x="1" y="11977"/>
                  </a:lnTo>
                  <a:lnTo>
                    <a:pt x="1689" y="11948"/>
                  </a:lnTo>
                  <a:lnTo>
                    <a:pt x="4132" y="293"/>
                  </a:lnTo>
                  <a:lnTo>
                    <a:pt x="29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6248725" y="938275"/>
              <a:ext cx="61275" cy="13500"/>
            </a:xfrm>
            <a:custGeom>
              <a:avLst/>
              <a:gdLst/>
              <a:ahLst/>
              <a:cxnLst/>
              <a:rect l="l" t="t" r="r" b="b"/>
              <a:pathLst>
                <a:path w="2451" h="540" extrusionOk="0">
                  <a:moveTo>
                    <a:pt x="137" y="0"/>
                  </a:moveTo>
                  <a:cubicBezTo>
                    <a:pt x="72" y="0"/>
                    <a:pt x="16" y="50"/>
                    <a:pt x="8" y="113"/>
                  </a:cubicBezTo>
                  <a:cubicBezTo>
                    <a:pt x="1" y="185"/>
                    <a:pt x="50" y="250"/>
                    <a:pt x="122" y="261"/>
                  </a:cubicBezTo>
                  <a:lnTo>
                    <a:pt x="2296" y="539"/>
                  </a:lnTo>
                  <a:lnTo>
                    <a:pt x="2313" y="539"/>
                  </a:lnTo>
                  <a:cubicBezTo>
                    <a:pt x="2378" y="539"/>
                    <a:pt x="2434" y="494"/>
                    <a:pt x="2440" y="427"/>
                  </a:cubicBezTo>
                  <a:cubicBezTo>
                    <a:pt x="2451" y="356"/>
                    <a:pt x="2401" y="290"/>
                    <a:pt x="2329" y="283"/>
                  </a:cubicBezTo>
                  <a:lnTo>
                    <a:pt x="155" y="2"/>
                  </a:lnTo>
                  <a:cubicBezTo>
                    <a:pt x="149" y="1"/>
                    <a:pt x="143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6251275" y="903125"/>
              <a:ext cx="65700" cy="20850"/>
            </a:xfrm>
            <a:custGeom>
              <a:avLst/>
              <a:gdLst/>
              <a:ahLst/>
              <a:cxnLst/>
              <a:rect l="l" t="t" r="r" b="b"/>
              <a:pathLst>
                <a:path w="2628" h="834" extrusionOk="0">
                  <a:moveTo>
                    <a:pt x="145" y="0"/>
                  </a:moveTo>
                  <a:cubicBezTo>
                    <a:pt x="87" y="0"/>
                    <a:pt x="33" y="40"/>
                    <a:pt x="17" y="99"/>
                  </a:cubicBezTo>
                  <a:cubicBezTo>
                    <a:pt x="0" y="168"/>
                    <a:pt x="43" y="237"/>
                    <a:pt x="112" y="256"/>
                  </a:cubicBezTo>
                  <a:lnTo>
                    <a:pt x="2453" y="827"/>
                  </a:lnTo>
                  <a:cubicBezTo>
                    <a:pt x="2463" y="830"/>
                    <a:pt x="2473" y="833"/>
                    <a:pt x="2483" y="833"/>
                  </a:cubicBezTo>
                  <a:cubicBezTo>
                    <a:pt x="2542" y="833"/>
                    <a:pt x="2594" y="794"/>
                    <a:pt x="2611" y="735"/>
                  </a:cubicBezTo>
                  <a:cubicBezTo>
                    <a:pt x="2627" y="663"/>
                    <a:pt x="2585" y="594"/>
                    <a:pt x="2515" y="577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6260525" y="876725"/>
              <a:ext cx="57350" cy="19375"/>
            </a:xfrm>
            <a:custGeom>
              <a:avLst/>
              <a:gdLst/>
              <a:ahLst/>
              <a:cxnLst/>
              <a:rect l="l" t="t" r="r" b="b"/>
              <a:pathLst>
                <a:path w="2294" h="775" extrusionOk="0">
                  <a:moveTo>
                    <a:pt x="63" y="0"/>
                  </a:moveTo>
                  <a:lnTo>
                    <a:pt x="1" y="253"/>
                  </a:lnTo>
                  <a:cubicBezTo>
                    <a:pt x="1" y="253"/>
                    <a:pt x="2064" y="758"/>
                    <a:pt x="2119" y="772"/>
                  </a:cubicBezTo>
                  <a:cubicBezTo>
                    <a:pt x="2129" y="775"/>
                    <a:pt x="2139" y="775"/>
                    <a:pt x="2148" y="775"/>
                  </a:cubicBezTo>
                  <a:cubicBezTo>
                    <a:pt x="2208" y="775"/>
                    <a:pt x="2260" y="735"/>
                    <a:pt x="2277" y="676"/>
                  </a:cubicBezTo>
                  <a:cubicBezTo>
                    <a:pt x="2293" y="607"/>
                    <a:pt x="2251" y="539"/>
                    <a:pt x="2182" y="519"/>
                  </a:cubicBezTo>
                  <a:cubicBezTo>
                    <a:pt x="2126" y="506"/>
                    <a:pt x="63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6260225" y="848475"/>
              <a:ext cx="63475" cy="23950"/>
            </a:xfrm>
            <a:custGeom>
              <a:avLst/>
              <a:gdLst/>
              <a:ahLst/>
              <a:cxnLst/>
              <a:rect l="l" t="t" r="r" b="b"/>
              <a:pathLst>
                <a:path w="2539" h="958" extrusionOk="0">
                  <a:moveTo>
                    <a:pt x="146" y="0"/>
                  </a:moveTo>
                  <a:cubicBezTo>
                    <a:pt x="90" y="0"/>
                    <a:pt x="39" y="35"/>
                    <a:pt x="20" y="92"/>
                  </a:cubicBezTo>
                  <a:cubicBezTo>
                    <a:pt x="0" y="160"/>
                    <a:pt x="40" y="232"/>
                    <a:pt x="105" y="252"/>
                  </a:cubicBezTo>
                  <a:cubicBezTo>
                    <a:pt x="472" y="367"/>
                    <a:pt x="2305" y="941"/>
                    <a:pt x="2364" y="953"/>
                  </a:cubicBezTo>
                  <a:cubicBezTo>
                    <a:pt x="2374" y="957"/>
                    <a:pt x="2384" y="957"/>
                    <a:pt x="2393" y="957"/>
                  </a:cubicBezTo>
                  <a:cubicBezTo>
                    <a:pt x="2452" y="957"/>
                    <a:pt x="2505" y="921"/>
                    <a:pt x="2519" y="862"/>
                  </a:cubicBezTo>
                  <a:cubicBezTo>
                    <a:pt x="2538" y="793"/>
                    <a:pt x="2495" y="721"/>
                    <a:pt x="2427" y="705"/>
                  </a:cubicBezTo>
                  <a:cubicBezTo>
                    <a:pt x="2364" y="688"/>
                    <a:pt x="1052" y="278"/>
                    <a:pt x="184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6264400" y="832450"/>
              <a:ext cx="66075" cy="12175"/>
            </a:xfrm>
            <a:custGeom>
              <a:avLst/>
              <a:gdLst/>
              <a:ahLst/>
              <a:cxnLst/>
              <a:rect l="l" t="t" r="r" b="b"/>
              <a:pathLst>
                <a:path w="2643" h="487" extrusionOk="0">
                  <a:moveTo>
                    <a:pt x="136" y="0"/>
                  </a:moveTo>
                  <a:cubicBezTo>
                    <a:pt x="66" y="0"/>
                    <a:pt x="13" y="51"/>
                    <a:pt x="6" y="119"/>
                  </a:cubicBezTo>
                  <a:cubicBezTo>
                    <a:pt x="0" y="191"/>
                    <a:pt x="53" y="253"/>
                    <a:pt x="121" y="260"/>
                  </a:cubicBezTo>
                  <a:cubicBezTo>
                    <a:pt x="1014" y="339"/>
                    <a:pt x="2371" y="463"/>
                    <a:pt x="2473" y="483"/>
                  </a:cubicBezTo>
                  <a:cubicBezTo>
                    <a:pt x="2479" y="486"/>
                    <a:pt x="2489" y="486"/>
                    <a:pt x="2499" y="486"/>
                  </a:cubicBezTo>
                  <a:cubicBezTo>
                    <a:pt x="2558" y="486"/>
                    <a:pt x="2611" y="447"/>
                    <a:pt x="2627" y="388"/>
                  </a:cubicBezTo>
                  <a:cubicBezTo>
                    <a:pt x="2643" y="319"/>
                    <a:pt x="2600" y="250"/>
                    <a:pt x="2532" y="230"/>
                  </a:cubicBezTo>
                  <a:cubicBezTo>
                    <a:pt x="2446" y="211"/>
                    <a:pt x="837" y="64"/>
                    <a:pt x="148" y="1"/>
                  </a:cubicBezTo>
                  <a:cubicBezTo>
                    <a:pt x="144" y="0"/>
                    <a:pt x="140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6275700" y="803525"/>
              <a:ext cx="60125" cy="19450"/>
            </a:xfrm>
            <a:custGeom>
              <a:avLst/>
              <a:gdLst/>
              <a:ahLst/>
              <a:cxnLst/>
              <a:rect l="l" t="t" r="r" b="b"/>
              <a:pathLst>
                <a:path w="2405" h="778" extrusionOk="0">
                  <a:moveTo>
                    <a:pt x="144" y="0"/>
                  </a:moveTo>
                  <a:cubicBezTo>
                    <a:pt x="86" y="0"/>
                    <a:pt x="31" y="40"/>
                    <a:pt x="17" y="99"/>
                  </a:cubicBezTo>
                  <a:cubicBezTo>
                    <a:pt x="1" y="168"/>
                    <a:pt x="43" y="240"/>
                    <a:pt x="112" y="257"/>
                  </a:cubicBezTo>
                  <a:lnTo>
                    <a:pt x="2230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2" y="738"/>
                    <a:pt x="2384" y="679"/>
                  </a:cubicBezTo>
                  <a:cubicBezTo>
                    <a:pt x="2404" y="611"/>
                    <a:pt x="2362" y="541"/>
                    <a:pt x="2289" y="525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6277425" y="778675"/>
              <a:ext cx="64300" cy="20525"/>
            </a:xfrm>
            <a:custGeom>
              <a:avLst/>
              <a:gdLst/>
              <a:ahLst/>
              <a:cxnLst/>
              <a:rect l="l" t="t" r="r" b="b"/>
              <a:pathLst>
                <a:path w="2572" h="821" extrusionOk="0">
                  <a:moveTo>
                    <a:pt x="138" y="1"/>
                  </a:moveTo>
                  <a:cubicBezTo>
                    <a:pt x="78" y="1"/>
                    <a:pt x="25" y="44"/>
                    <a:pt x="13" y="105"/>
                  </a:cubicBezTo>
                  <a:cubicBezTo>
                    <a:pt x="1" y="175"/>
                    <a:pt x="43" y="243"/>
                    <a:pt x="115" y="257"/>
                  </a:cubicBezTo>
                  <a:cubicBezTo>
                    <a:pt x="1118" y="464"/>
                    <a:pt x="2227" y="722"/>
                    <a:pt x="2352" y="798"/>
                  </a:cubicBezTo>
                  <a:cubicBezTo>
                    <a:pt x="2371" y="811"/>
                    <a:pt x="2397" y="821"/>
                    <a:pt x="2424" y="821"/>
                  </a:cubicBezTo>
                  <a:cubicBezTo>
                    <a:pt x="2466" y="821"/>
                    <a:pt x="2506" y="801"/>
                    <a:pt x="2529" y="765"/>
                  </a:cubicBezTo>
                  <a:cubicBezTo>
                    <a:pt x="2571" y="706"/>
                    <a:pt x="2559" y="627"/>
                    <a:pt x="2500" y="585"/>
                  </a:cubicBezTo>
                  <a:cubicBezTo>
                    <a:pt x="2315" y="453"/>
                    <a:pt x="666" y="105"/>
                    <a:pt x="168" y="4"/>
                  </a:cubicBezTo>
                  <a:cubicBezTo>
                    <a:pt x="158" y="2"/>
                    <a:pt x="148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6287100" y="756875"/>
              <a:ext cx="60100" cy="19450"/>
            </a:xfrm>
            <a:custGeom>
              <a:avLst/>
              <a:gdLst/>
              <a:ahLst/>
              <a:cxnLst/>
              <a:rect l="l" t="t" r="r" b="b"/>
              <a:pathLst>
                <a:path w="2404" h="778" extrusionOk="0">
                  <a:moveTo>
                    <a:pt x="144" y="0"/>
                  </a:moveTo>
                  <a:cubicBezTo>
                    <a:pt x="87" y="0"/>
                    <a:pt x="34" y="40"/>
                    <a:pt x="20" y="99"/>
                  </a:cubicBezTo>
                  <a:cubicBezTo>
                    <a:pt x="0" y="168"/>
                    <a:pt x="43" y="240"/>
                    <a:pt x="115" y="257"/>
                  </a:cubicBezTo>
                  <a:lnTo>
                    <a:pt x="2231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1" y="738"/>
                    <a:pt x="2388" y="679"/>
                  </a:cubicBezTo>
                  <a:cubicBezTo>
                    <a:pt x="2404" y="611"/>
                    <a:pt x="2361" y="541"/>
                    <a:pt x="2293" y="522"/>
                  </a:cubicBezTo>
                  <a:lnTo>
                    <a:pt x="174" y="4"/>
                  </a:lnTo>
                  <a:cubicBezTo>
                    <a:pt x="164" y="2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6208225" y="1011175"/>
              <a:ext cx="44650" cy="8225"/>
            </a:xfrm>
            <a:custGeom>
              <a:avLst/>
              <a:gdLst/>
              <a:ahLst/>
              <a:cxnLst/>
              <a:rect l="l" t="t" r="r" b="b"/>
              <a:pathLst>
                <a:path w="1786" h="329" extrusionOk="0">
                  <a:moveTo>
                    <a:pt x="1686" y="1"/>
                  </a:moveTo>
                  <a:cubicBezTo>
                    <a:pt x="1684" y="1"/>
                    <a:pt x="1682" y="1"/>
                    <a:pt x="1680" y="1"/>
                  </a:cubicBezTo>
                  <a:lnTo>
                    <a:pt x="89" y="142"/>
                  </a:lnTo>
                  <a:cubicBezTo>
                    <a:pt x="40" y="148"/>
                    <a:pt x="1" y="190"/>
                    <a:pt x="7" y="243"/>
                  </a:cubicBezTo>
                  <a:cubicBezTo>
                    <a:pt x="10" y="293"/>
                    <a:pt x="50" y="328"/>
                    <a:pt x="99" y="328"/>
                  </a:cubicBezTo>
                  <a:lnTo>
                    <a:pt x="106" y="328"/>
                  </a:lnTo>
                  <a:lnTo>
                    <a:pt x="1696" y="187"/>
                  </a:lnTo>
                  <a:cubicBezTo>
                    <a:pt x="1749" y="181"/>
                    <a:pt x="1785" y="138"/>
                    <a:pt x="1781" y="86"/>
                  </a:cubicBezTo>
                  <a:cubicBezTo>
                    <a:pt x="1778" y="35"/>
                    <a:pt x="1736" y="1"/>
                    <a:pt x="1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6275125" y="1008000"/>
              <a:ext cx="36850" cy="22300"/>
            </a:xfrm>
            <a:custGeom>
              <a:avLst/>
              <a:gdLst/>
              <a:ahLst/>
              <a:cxnLst/>
              <a:rect l="l" t="t" r="r" b="b"/>
              <a:pathLst>
                <a:path w="1474" h="892" extrusionOk="0">
                  <a:moveTo>
                    <a:pt x="105" y="0"/>
                  </a:moveTo>
                  <a:cubicBezTo>
                    <a:pt x="73" y="0"/>
                    <a:pt x="42" y="18"/>
                    <a:pt x="27" y="49"/>
                  </a:cubicBezTo>
                  <a:cubicBezTo>
                    <a:pt x="1" y="95"/>
                    <a:pt x="17" y="151"/>
                    <a:pt x="63" y="173"/>
                  </a:cubicBezTo>
                  <a:lnTo>
                    <a:pt x="1322" y="879"/>
                  </a:lnTo>
                  <a:cubicBezTo>
                    <a:pt x="1335" y="885"/>
                    <a:pt x="1352" y="892"/>
                    <a:pt x="1365" y="892"/>
                  </a:cubicBezTo>
                  <a:cubicBezTo>
                    <a:pt x="1398" y="892"/>
                    <a:pt x="1431" y="872"/>
                    <a:pt x="1446" y="842"/>
                  </a:cubicBezTo>
                  <a:cubicBezTo>
                    <a:pt x="1473" y="800"/>
                    <a:pt x="1457" y="741"/>
                    <a:pt x="1411" y="718"/>
                  </a:cubicBezTo>
                  <a:lnTo>
                    <a:pt x="152" y="13"/>
                  </a:lnTo>
                  <a:cubicBezTo>
                    <a:pt x="137" y="4"/>
                    <a:pt x="121" y="0"/>
                    <a:pt x="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6280625" y="985575"/>
              <a:ext cx="31175" cy="9225"/>
            </a:xfrm>
            <a:custGeom>
              <a:avLst/>
              <a:gdLst/>
              <a:ahLst/>
              <a:cxnLst/>
              <a:rect l="l" t="t" r="r" b="b"/>
              <a:pathLst>
                <a:path w="1247" h="369" extrusionOk="0">
                  <a:moveTo>
                    <a:pt x="105" y="0"/>
                  </a:moveTo>
                  <a:cubicBezTo>
                    <a:pt x="70" y="0"/>
                    <a:pt x="38" y="20"/>
                    <a:pt x="23" y="54"/>
                  </a:cubicBezTo>
                  <a:cubicBezTo>
                    <a:pt x="0" y="100"/>
                    <a:pt x="20" y="156"/>
                    <a:pt x="66" y="179"/>
                  </a:cubicBezTo>
                  <a:cubicBezTo>
                    <a:pt x="122" y="205"/>
                    <a:pt x="679" y="294"/>
                    <a:pt x="1135" y="365"/>
                  </a:cubicBezTo>
                  <a:cubicBezTo>
                    <a:pt x="1138" y="368"/>
                    <a:pt x="1145" y="368"/>
                    <a:pt x="1148" y="368"/>
                  </a:cubicBezTo>
                  <a:cubicBezTo>
                    <a:pt x="1194" y="368"/>
                    <a:pt x="1234" y="336"/>
                    <a:pt x="1240" y="290"/>
                  </a:cubicBezTo>
                  <a:cubicBezTo>
                    <a:pt x="1246" y="238"/>
                    <a:pt x="1214" y="191"/>
                    <a:pt x="1164" y="185"/>
                  </a:cubicBezTo>
                  <a:cubicBezTo>
                    <a:pt x="712" y="113"/>
                    <a:pt x="203" y="28"/>
                    <a:pt x="141" y="8"/>
                  </a:cubicBezTo>
                  <a:cubicBezTo>
                    <a:pt x="129" y="3"/>
                    <a:pt x="117" y="0"/>
                    <a:pt x="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6276600" y="962975"/>
              <a:ext cx="48875" cy="8050"/>
            </a:xfrm>
            <a:custGeom>
              <a:avLst/>
              <a:gdLst/>
              <a:ahLst/>
              <a:cxnLst/>
              <a:rect l="l" t="t" r="r" b="b"/>
              <a:pathLst>
                <a:path w="1955" h="322" extrusionOk="0">
                  <a:moveTo>
                    <a:pt x="1860" y="0"/>
                  </a:moveTo>
                  <a:cubicBezTo>
                    <a:pt x="1858" y="0"/>
                    <a:pt x="1856" y="0"/>
                    <a:pt x="1853" y="1"/>
                  </a:cubicBezTo>
                  <a:lnTo>
                    <a:pt x="89" y="135"/>
                  </a:lnTo>
                  <a:cubicBezTo>
                    <a:pt x="40" y="138"/>
                    <a:pt x="1" y="184"/>
                    <a:pt x="7" y="234"/>
                  </a:cubicBezTo>
                  <a:cubicBezTo>
                    <a:pt x="10" y="282"/>
                    <a:pt x="50" y="322"/>
                    <a:pt x="99" y="322"/>
                  </a:cubicBezTo>
                  <a:cubicBezTo>
                    <a:pt x="99" y="322"/>
                    <a:pt x="102" y="319"/>
                    <a:pt x="105" y="319"/>
                  </a:cubicBezTo>
                  <a:lnTo>
                    <a:pt x="1867" y="184"/>
                  </a:lnTo>
                  <a:cubicBezTo>
                    <a:pt x="1919" y="181"/>
                    <a:pt x="1955" y="135"/>
                    <a:pt x="1952" y="86"/>
                  </a:cubicBezTo>
                  <a:cubicBezTo>
                    <a:pt x="1949" y="35"/>
                    <a:pt x="1910" y="0"/>
                    <a:pt x="1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6220125" y="992900"/>
              <a:ext cx="34300" cy="6325"/>
            </a:xfrm>
            <a:custGeom>
              <a:avLst/>
              <a:gdLst/>
              <a:ahLst/>
              <a:cxnLst/>
              <a:rect l="l" t="t" r="r" b="b"/>
              <a:pathLst>
                <a:path w="1372" h="253" extrusionOk="0">
                  <a:moveTo>
                    <a:pt x="102" y="1"/>
                  </a:moveTo>
                  <a:cubicBezTo>
                    <a:pt x="53" y="1"/>
                    <a:pt x="7" y="36"/>
                    <a:pt x="3" y="89"/>
                  </a:cubicBezTo>
                  <a:cubicBezTo>
                    <a:pt x="0" y="141"/>
                    <a:pt x="40" y="184"/>
                    <a:pt x="92" y="187"/>
                  </a:cubicBezTo>
                  <a:lnTo>
                    <a:pt x="1273" y="252"/>
                  </a:lnTo>
                  <a:lnTo>
                    <a:pt x="1276" y="252"/>
                  </a:lnTo>
                  <a:cubicBezTo>
                    <a:pt x="1325" y="252"/>
                    <a:pt x="1368" y="217"/>
                    <a:pt x="1371" y="167"/>
                  </a:cubicBezTo>
                  <a:cubicBezTo>
                    <a:pt x="1371" y="115"/>
                    <a:pt x="1335" y="72"/>
                    <a:pt x="1282" y="69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6218725" y="952225"/>
              <a:ext cx="40125" cy="25200"/>
            </a:xfrm>
            <a:custGeom>
              <a:avLst/>
              <a:gdLst/>
              <a:ahLst/>
              <a:cxnLst/>
              <a:rect l="l" t="t" r="r" b="b"/>
              <a:pathLst>
                <a:path w="1605" h="1008" extrusionOk="0">
                  <a:moveTo>
                    <a:pt x="105" y="1"/>
                  </a:moveTo>
                  <a:cubicBezTo>
                    <a:pt x="74" y="1"/>
                    <a:pt x="44" y="17"/>
                    <a:pt x="27" y="47"/>
                  </a:cubicBezTo>
                  <a:cubicBezTo>
                    <a:pt x="0" y="89"/>
                    <a:pt x="17" y="145"/>
                    <a:pt x="59" y="172"/>
                  </a:cubicBezTo>
                  <a:lnTo>
                    <a:pt x="1450" y="994"/>
                  </a:lnTo>
                  <a:cubicBezTo>
                    <a:pt x="1467" y="1004"/>
                    <a:pt x="1483" y="1007"/>
                    <a:pt x="1499" y="1007"/>
                  </a:cubicBezTo>
                  <a:cubicBezTo>
                    <a:pt x="1529" y="1007"/>
                    <a:pt x="1562" y="991"/>
                    <a:pt x="1578" y="962"/>
                  </a:cubicBezTo>
                  <a:cubicBezTo>
                    <a:pt x="1604" y="919"/>
                    <a:pt x="1588" y="860"/>
                    <a:pt x="1545" y="834"/>
                  </a:cubicBezTo>
                  <a:lnTo>
                    <a:pt x="155" y="14"/>
                  </a:lnTo>
                  <a:cubicBezTo>
                    <a:pt x="139" y="5"/>
                    <a:pt x="122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6201425" y="1011950"/>
              <a:ext cx="14550" cy="9925"/>
            </a:xfrm>
            <a:custGeom>
              <a:avLst/>
              <a:gdLst/>
              <a:ahLst/>
              <a:cxnLst/>
              <a:rect l="l" t="t" r="r" b="b"/>
              <a:pathLst>
                <a:path w="582" h="397" extrusionOk="0">
                  <a:moveTo>
                    <a:pt x="297" y="0"/>
                  </a:moveTo>
                  <a:cubicBezTo>
                    <a:pt x="107" y="0"/>
                    <a:pt x="0" y="241"/>
                    <a:pt x="178" y="356"/>
                  </a:cubicBezTo>
                  <a:cubicBezTo>
                    <a:pt x="219" y="380"/>
                    <a:pt x="268" y="396"/>
                    <a:pt x="319" y="396"/>
                  </a:cubicBezTo>
                  <a:cubicBezTo>
                    <a:pt x="324" y="396"/>
                    <a:pt x="330" y="396"/>
                    <a:pt x="335" y="395"/>
                  </a:cubicBezTo>
                  <a:cubicBezTo>
                    <a:pt x="463" y="392"/>
                    <a:pt x="581" y="314"/>
                    <a:pt x="526" y="159"/>
                  </a:cubicBezTo>
                  <a:cubicBezTo>
                    <a:pt x="493" y="78"/>
                    <a:pt x="414" y="12"/>
                    <a:pt x="326" y="2"/>
                  </a:cubicBezTo>
                  <a:cubicBezTo>
                    <a:pt x="316" y="1"/>
                    <a:pt x="306" y="0"/>
                    <a:pt x="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6302450" y="987700"/>
              <a:ext cx="14675" cy="9975"/>
            </a:xfrm>
            <a:custGeom>
              <a:avLst/>
              <a:gdLst/>
              <a:ahLst/>
              <a:cxnLst/>
              <a:rect l="l" t="t" r="r" b="b"/>
              <a:pathLst>
                <a:path w="587" h="399" extrusionOk="0">
                  <a:moveTo>
                    <a:pt x="305" y="0"/>
                  </a:moveTo>
                  <a:cubicBezTo>
                    <a:pt x="111" y="0"/>
                    <a:pt x="1" y="240"/>
                    <a:pt x="180" y="356"/>
                  </a:cubicBezTo>
                  <a:cubicBezTo>
                    <a:pt x="226" y="386"/>
                    <a:pt x="285" y="398"/>
                    <a:pt x="341" y="398"/>
                  </a:cubicBezTo>
                  <a:cubicBezTo>
                    <a:pt x="468" y="395"/>
                    <a:pt x="586" y="313"/>
                    <a:pt x="527" y="162"/>
                  </a:cubicBezTo>
                  <a:cubicBezTo>
                    <a:pt x="498" y="77"/>
                    <a:pt x="420" y="15"/>
                    <a:pt x="331" y="2"/>
                  </a:cubicBezTo>
                  <a:cubicBezTo>
                    <a:pt x="322" y="1"/>
                    <a:pt x="313" y="0"/>
                    <a:pt x="3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6212725" y="989800"/>
              <a:ext cx="14650" cy="9925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297" y="1"/>
                  </a:moveTo>
                  <a:cubicBezTo>
                    <a:pt x="108" y="1"/>
                    <a:pt x="1" y="241"/>
                    <a:pt x="178" y="354"/>
                  </a:cubicBezTo>
                  <a:cubicBezTo>
                    <a:pt x="224" y="384"/>
                    <a:pt x="280" y="396"/>
                    <a:pt x="336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4" y="13"/>
                    <a:pt x="326" y="3"/>
                  </a:cubicBezTo>
                  <a:cubicBezTo>
                    <a:pt x="316" y="1"/>
                    <a:pt x="307" y="1"/>
                    <a:pt x="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6212225" y="949250"/>
              <a:ext cx="14650" cy="9900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0"/>
                  </a:moveTo>
                  <a:cubicBezTo>
                    <a:pt x="108" y="0"/>
                    <a:pt x="1" y="240"/>
                    <a:pt x="179" y="353"/>
                  </a:cubicBezTo>
                  <a:cubicBezTo>
                    <a:pt x="224" y="382"/>
                    <a:pt x="283" y="395"/>
                    <a:pt x="339" y="395"/>
                  </a:cubicBezTo>
                  <a:cubicBezTo>
                    <a:pt x="467" y="392"/>
                    <a:pt x="585" y="313"/>
                    <a:pt x="526" y="159"/>
                  </a:cubicBezTo>
                  <a:cubicBezTo>
                    <a:pt x="493" y="77"/>
                    <a:pt x="415" y="11"/>
                    <a:pt x="330" y="2"/>
                  </a:cubicBezTo>
                  <a:cubicBezTo>
                    <a:pt x="320" y="1"/>
                    <a:pt x="310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6316900" y="959400"/>
              <a:ext cx="14575" cy="9925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7" y="1"/>
                  </a:moveTo>
                  <a:cubicBezTo>
                    <a:pt x="108" y="1"/>
                    <a:pt x="1" y="241"/>
                    <a:pt x="179" y="357"/>
                  </a:cubicBezTo>
                  <a:cubicBezTo>
                    <a:pt x="221" y="381"/>
                    <a:pt x="272" y="397"/>
                    <a:pt x="323" y="397"/>
                  </a:cubicBezTo>
                  <a:cubicBezTo>
                    <a:pt x="327" y="397"/>
                    <a:pt x="332" y="396"/>
                    <a:pt x="337" y="396"/>
                  </a:cubicBezTo>
                  <a:cubicBezTo>
                    <a:pt x="464" y="392"/>
                    <a:pt x="582" y="314"/>
                    <a:pt x="527" y="160"/>
                  </a:cubicBezTo>
                  <a:cubicBezTo>
                    <a:pt x="494" y="77"/>
                    <a:pt x="415" y="12"/>
                    <a:pt x="326" y="3"/>
                  </a:cubicBezTo>
                  <a:cubicBezTo>
                    <a:pt x="316" y="1"/>
                    <a:pt x="306" y="1"/>
                    <a:pt x="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6276250" y="924725"/>
              <a:ext cx="14575" cy="9925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8" y="0"/>
                  </a:moveTo>
                  <a:cubicBezTo>
                    <a:pt x="108" y="0"/>
                    <a:pt x="1" y="241"/>
                    <a:pt x="178" y="356"/>
                  </a:cubicBezTo>
                  <a:cubicBezTo>
                    <a:pt x="221" y="380"/>
                    <a:pt x="271" y="396"/>
                    <a:pt x="322" y="396"/>
                  </a:cubicBezTo>
                  <a:cubicBezTo>
                    <a:pt x="327" y="396"/>
                    <a:pt x="331" y="396"/>
                    <a:pt x="336" y="396"/>
                  </a:cubicBezTo>
                  <a:cubicBezTo>
                    <a:pt x="464" y="396"/>
                    <a:pt x="582" y="314"/>
                    <a:pt x="526" y="163"/>
                  </a:cubicBezTo>
                  <a:cubicBezTo>
                    <a:pt x="493" y="78"/>
                    <a:pt x="415" y="12"/>
                    <a:pt x="326" y="2"/>
                  </a:cubicBezTo>
                  <a:cubicBezTo>
                    <a:pt x="317" y="1"/>
                    <a:pt x="307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6309300" y="773300"/>
              <a:ext cx="14625" cy="9900"/>
            </a:xfrm>
            <a:custGeom>
              <a:avLst/>
              <a:gdLst/>
              <a:ahLst/>
              <a:cxnLst/>
              <a:rect l="l" t="t" r="r" b="b"/>
              <a:pathLst>
                <a:path w="585" h="396" extrusionOk="0">
                  <a:moveTo>
                    <a:pt x="300" y="1"/>
                  </a:moveTo>
                  <a:cubicBezTo>
                    <a:pt x="107" y="1"/>
                    <a:pt x="0" y="241"/>
                    <a:pt x="178" y="353"/>
                  </a:cubicBezTo>
                  <a:cubicBezTo>
                    <a:pt x="224" y="383"/>
                    <a:pt x="283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8" y="13"/>
                    <a:pt x="329" y="2"/>
                  </a:cubicBezTo>
                  <a:cubicBezTo>
                    <a:pt x="319" y="1"/>
                    <a:pt x="309" y="1"/>
                    <a:pt x="3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6291250" y="846925"/>
              <a:ext cx="14650" cy="9900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1"/>
                  </a:moveTo>
                  <a:cubicBezTo>
                    <a:pt x="108" y="1"/>
                    <a:pt x="0" y="241"/>
                    <a:pt x="179" y="353"/>
                  </a:cubicBezTo>
                  <a:cubicBezTo>
                    <a:pt x="225" y="383"/>
                    <a:pt x="284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4" y="78"/>
                    <a:pt x="415" y="12"/>
                    <a:pt x="329" y="2"/>
                  </a:cubicBezTo>
                  <a:cubicBezTo>
                    <a:pt x="319" y="1"/>
                    <a:pt x="310" y="1"/>
                    <a:pt x="3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6288275" y="870875"/>
              <a:ext cx="14650" cy="9975"/>
            </a:xfrm>
            <a:custGeom>
              <a:avLst/>
              <a:gdLst/>
              <a:ahLst/>
              <a:cxnLst/>
              <a:rect l="l" t="t" r="r" b="b"/>
              <a:pathLst>
                <a:path w="586" h="399" extrusionOk="0">
                  <a:moveTo>
                    <a:pt x="304" y="1"/>
                  </a:moveTo>
                  <a:cubicBezTo>
                    <a:pt x="110" y="1"/>
                    <a:pt x="1" y="243"/>
                    <a:pt x="180" y="356"/>
                  </a:cubicBezTo>
                  <a:cubicBezTo>
                    <a:pt x="226" y="385"/>
                    <a:pt x="285" y="399"/>
                    <a:pt x="340" y="399"/>
                  </a:cubicBezTo>
                  <a:cubicBezTo>
                    <a:pt x="468" y="396"/>
                    <a:pt x="586" y="313"/>
                    <a:pt x="527" y="163"/>
                  </a:cubicBezTo>
                  <a:cubicBezTo>
                    <a:pt x="498" y="77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6303450" y="797000"/>
              <a:ext cx="14650" cy="10000"/>
            </a:xfrm>
            <a:custGeom>
              <a:avLst/>
              <a:gdLst/>
              <a:ahLst/>
              <a:cxnLst/>
              <a:rect l="l" t="t" r="r" b="b"/>
              <a:pathLst>
                <a:path w="586" h="400" extrusionOk="0">
                  <a:moveTo>
                    <a:pt x="304" y="1"/>
                  </a:moveTo>
                  <a:cubicBezTo>
                    <a:pt x="110" y="1"/>
                    <a:pt x="0" y="240"/>
                    <a:pt x="180" y="356"/>
                  </a:cubicBezTo>
                  <a:cubicBezTo>
                    <a:pt x="225" y="386"/>
                    <a:pt x="284" y="399"/>
                    <a:pt x="340" y="399"/>
                  </a:cubicBezTo>
                  <a:cubicBezTo>
                    <a:pt x="468" y="396"/>
                    <a:pt x="586" y="314"/>
                    <a:pt x="527" y="163"/>
                  </a:cubicBezTo>
                  <a:cubicBezTo>
                    <a:pt x="494" y="78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6300675" y="820450"/>
              <a:ext cx="14650" cy="9900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1" y="0"/>
                  </a:moveTo>
                  <a:cubicBezTo>
                    <a:pt x="108" y="0"/>
                    <a:pt x="0" y="241"/>
                    <a:pt x="179" y="353"/>
                  </a:cubicBezTo>
                  <a:cubicBezTo>
                    <a:pt x="225" y="382"/>
                    <a:pt x="284" y="396"/>
                    <a:pt x="339" y="396"/>
                  </a:cubicBezTo>
                  <a:cubicBezTo>
                    <a:pt x="468" y="392"/>
                    <a:pt x="586" y="314"/>
                    <a:pt x="527" y="160"/>
                  </a:cubicBezTo>
                  <a:cubicBezTo>
                    <a:pt x="494" y="78"/>
                    <a:pt x="418" y="12"/>
                    <a:pt x="330" y="2"/>
                  </a:cubicBezTo>
                  <a:cubicBezTo>
                    <a:pt x="320" y="1"/>
                    <a:pt x="310" y="0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6282175" y="895950"/>
              <a:ext cx="14625" cy="9925"/>
            </a:xfrm>
            <a:custGeom>
              <a:avLst/>
              <a:gdLst/>
              <a:ahLst/>
              <a:cxnLst/>
              <a:rect l="l" t="t" r="r" b="b"/>
              <a:pathLst>
                <a:path w="585" h="397" extrusionOk="0">
                  <a:moveTo>
                    <a:pt x="299" y="1"/>
                  </a:moveTo>
                  <a:cubicBezTo>
                    <a:pt x="107" y="1"/>
                    <a:pt x="0" y="241"/>
                    <a:pt x="178" y="357"/>
                  </a:cubicBezTo>
                  <a:cubicBezTo>
                    <a:pt x="220" y="383"/>
                    <a:pt x="272" y="397"/>
                    <a:pt x="322" y="397"/>
                  </a:cubicBezTo>
                  <a:cubicBezTo>
                    <a:pt x="328" y="397"/>
                    <a:pt x="333" y="396"/>
                    <a:pt x="338" y="396"/>
                  </a:cubicBezTo>
                  <a:cubicBezTo>
                    <a:pt x="466" y="396"/>
                    <a:pt x="584" y="314"/>
                    <a:pt x="525" y="163"/>
                  </a:cubicBezTo>
                  <a:cubicBezTo>
                    <a:pt x="496" y="77"/>
                    <a:pt x="417" y="12"/>
                    <a:pt x="329" y="3"/>
                  </a:cubicBezTo>
                  <a:cubicBezTo>
                    <a:pt x="318" y="1"/>
                    <a:pt x="308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6303625" y="1023500"/>
              <a:ext cx="14650" cy="9925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301" y="1"/>
                  </a:moveTo>
                  <a:cubicBezTo>
                    <a:pt x="109" y="1"/>
                    <a:pt x="0" y="241"/>
                    <a:pt x="179" y="354"/>
                  </a:cubicBezTo>
                  <a:cubicBezTo>
                    <a:pt x="225" y="383"/>
                    <a:pt x="284" y="396"/>
                    <a:pt x="340" y="396"/>
                  </a:cubicBezTo>
                  <a:cubicBezTo>
                    <a:pt x="468" y="393"/>
                    <a:pt x="586" y="314"/>
                    <a:pt x="527" y="160"/>
                  </a:cubicBezTo>
                  <a:cubicBezTo>
                    <a:pt x="497" y="78"/>
                    <a:pt x="418" y="12"/>
                    <a:pt x="330" y="3"/>
                  </a:cubicBezTo>
                  <a:cubicBezTo>
                    <a:pt x="320" y="2"/>
                    <a:pt x="310" y="1"/>
                    <a:pt x="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" name="Google Shape;300;p26"/>
          <p:cNvGrpSpPr/>
          <p:nvPr/>
        </p:nvGrpSpPr>
        <p:grpSpPr>
          <a:xfrm>
            <a:off x="-78269" y="1662868"/>
            <a:ext cx="1686563" cy="1156223"/>
            <a:chOff x="5461250" y="728100"/>
            <a:chExt cx="495750" cy="334425"/>
          </a:xfrm>
        </p:grpSpPr>
        <p:sp>
          <p:nvSpPr>
            <p:cNvPr id="301" name="Google Shape;301;p26"/>
            <p:cNvSpPr/>
            <p:nvPr/>
          </p:nvSpPr>
          <p:spPr>
            <a:xfrm>
              <a:off x="5553475" y="947050"/>
              <a:ext cx="233400" cy="115475"/>
            </a:xfrm>
            <a:custGeom>
              <a:avLst/>
              <a:gdLst/>
              <a:ahLst/>
              <a:cxnLst/>
              <a:rect l="l" t="t" r="r" b="b"/>
              <a:pathLst>
                <a:path w="9336" h="4619" extrusionOk="0">
                  <a:moveTo>
                    <a:pt x="1095" y="369"/>
                  </a:moveTo>
                  <a:cubicBezTo>
                    <a:pt x="1162" y="369"/>
                    <a:pt x="1243" y="376"/>
                    <a:pt x="1342" y="391"/>
                  </a:cubicBezTo>
                  <a:cubicBezTo>
                    <a:pt x="1938" y="486"/>
                    <a:pt x="2548" y="571"/>
                    <a:pt x="3138" y="657"/>
                  </a:cubicBezTo>
                  <a:cubicBezTo>
                    <a:pt x="3928" y="768"/>
                    <a:pt x="4748" y="886"/>
                    <a:pt x="5549" y="1021"/>
                  </a:cubicBezTo>
                  <a:cubicBezTo>
                    <a:pt x="6628" y="1201"/>
                    <a:pt x="7677" y="1395"/>
                    <a:pt x="8638" y="1752"/>
                  </a:cubicBezTo>
                  <a:cubicBezTo>
                    <a:pt x="8680" y="1768"/>
                    <a:pt x="8739" y="1791"/>
                    <a:pt x="8768" y="1811"/>
                  </a:cubicBezTo>
                  <a:cubicBezTo>
                    <a:pt x="8782" y="1824"/>
                    <a:pt x="8795" y="1838"/>
                    <a:pt x="8812" y="1870"/>
                  </a:cubicBezTo>
                  <a:cubicBezTo>
                    <a:pt x="8946" y="2139"/>
                    <a:pt x="8867" y="2470"/>
                    <a:pt x="8802" y="2762"/>
                  </a:cubicBezTo>
                  <a:lnTo>
                    <a:pt x="8795" y="2788"/>
                  </a:lnTo>
                  <a:cubicBezTo>
                    <a:pt x="8720" y="3113"/>
                    <a:pt x="8605" y="3536"/>
                    <a:pt x="8372" y="3923"/>
                  </a:cubicBezTo>
                  <a:cubicBezTo>
                    <a:pt x="8287" y="4061"/>
                    <a:pt x="8178" y="4192"/>
                    <a:pt x="7962" y="4235"/>
                  </a:cubicBezTo>
                  <a:cubicBezTo>
                    <a:pt x="7910" y="4243"/>
                    <a:pt x="7853" y="4247"/>
                    <a:pt x="7794" y="4247"/>
                  </a:cubicBezTo>
                  <a:cubicBezTo>
                    <a:pt x="7671" y="4247"/>
                    <a:pt x="7533" y="4232"/>
                    <a:pt x="7385" y="4211"/>
                  </a:cubicBezTo>
                  <a:cubicBezTo>
                    <a:pt x="5493" y="3959"/>
                    <a:pt x="3621" y="3601"/>
                    <a:pt x="1390" y="3143"/>
                  </a:cubicBezTo>
                  <a:cubicBezTo>
                    <a:pt x="1148" y="3090"/>
                    <a:pt x="847" y="3031"/>
                    <a:pt x="653" y="2903"/>
                  </a:cubicBezTo>
                  <a:cubicBezTo>
                    <a:pt x="430" y="2755"/>
                    <a:pt x="400" y="2575"/>
                    <a:pt x="426" y="2290"/>
                  </a:cubicBezTo>
                  <a:cubicBezTo>
                    <a:pt x="476" y="1713"/>
                    <a:pt x="538" y="1152"/>
                    <a:pt x="721" y="634"/>
                  </a:cubicBezTo>
                  <a:cubicBezTo>
                    <a:pt x="775" y="489"/>
                    <a:pt x="817" y="369"/>
                    <a:pt x="1095" y="369"/>
                  </a:cubicBezTo>
                  <a:close/>
                  <a:moveTo>
                    <a:pt x="1097" y="1"/>
                  </a:moveTo>
                  <a:cubicBezTo>
                    <a:pt x="715" y="1"/>
                    <a:pt x="499" y="160"/>
                    <a:pt x="374" y="509"/>
                  </a:cubicBezTo>
                  <a:cubicBezTo>
                    <a:pt x="174" y="1070"/>
                    <a:pt x="108" y="1654"/>
                    <a:pt x="56" y="2257"/>
                  </a:cubicBezTo>
                  <a:cubicBezTo>
                    <a:pt x="37" y="2470"/>
                    <a:pt x="1" y="2920"/>
                    <a:pt x="453" y="3215"/>
                  </a:cubicBezTo>
                  <a:cubicBezTo>
                    <a:pt x="686" y="3365"/>
                    <a:pt x="981" y="3435"/>
                    <a:pt x="1316" y="3503"/>
                  </a:cubicBezTo>
                  <a:cubicBezTo>
                    <a:pt x="3551" y="3966"/>
                    <a:pt x="5434" y="4326"/>
                    <a:pt x="7336" y="4579"/>
                  </a:cubicBezTo>
                  <a:cubicBezTo>
                    <a:pt x="7490" y="4599"/>
                    <a:pt x="7644" y="4618"/>
                    <a:pt x="7789" y="4618"/>
                  </a:cubicBezTo>
                  <a:cubicBezTo>
                    <a:pt x="7871" y="4618"/>
                    <a:pt x="7952" y="4612"/>
                    <a:pt x="8028" y="4599"/>
                  </a:cubicBezTo>
                  <a:cubicBezTo>
                    <a:pt x="8395" y="4530"/>
                    <a:pt x="8582" y="4290"/>
                    <a:pt x="8687" y="4113"/>
                  </a:cubicBezTo>
                  <a:cubicBezTo>
                    <a:pt x="8949" y="3684"/>
                    <a:pt x="9074" y="3224"/>
                    <a:pt x="9156" y="2870"/>
                  </a:cubicBezTo>
                  <a:lnTo>
                    <a:pt x="9162" y="2844"/>
                  </a:lnTo>
                  <a:cubicBezTo>
                    <a:pt x="9238" y="2510"/>
                    <a:pt x="9336" y="2094"/>
                    <a:pt x="9142" y="1703"/>
                  </a:cubicBezTo>
                  <a:cubicBezTo>
                    <a:pt x="9113" y="1647"/>
                    <a:pt x="9071" y="1575"/>
                    <a:pt x="8989" y="1513"/>
                  </a:cubicBezTo>
                  <a:cubicBezTo>
                    <a:pt x="8923" y="1467"/>
                    <a:pt x="8847" y="1434"/>
                    <a:pt x="8768" y="1408"/>
                  </a:cubicBezTo>
                  <a:cubicBezTo>
                    <a:pt x="7775" y="1037"/>
                    <a:pt x="6710" y="841"/>
                    <a:pt x="5611" y="657"/>
                  </a:cubicBezTo>
                  <a:cubicBezTo>
                    <a:pt x="4804" y="520"/>
                    <a:pt x="3984" y="401"/>
                    <a:pt x="3191" y="290"/>
                  </a:cubicBezTo>
                  <a:cubicBezTo>
                    <a:pt x="2604" y="208"/>
                    <a:pt x="1994" y="119"/>
                    <a:pt x="1401" y="28"/>
                  </a:cubicBezTo>
                  <a:cubicBezTo>
                    <a:pt x="1289" y="10"/>
                    <a:pt x="1189" y="1"/>
                    <a:pt x="10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5734400" y="814500"/>
              <a:ext cx="43625" cy="105375"/>
            </a:xfrm>
            <a:custGeom>
              <a:avLst/>
              <a:gdLst/>
              <a:ahLst/>
              <a:cxnLst/>
              <a:rect l="l" t="t" r="r" b="b"/>
              <a:pathLst>
                <a:path w="1745" h="4215" extrusionOk="0">
                  <a:moveTo>
                    <a:pt x="138" y="1"/>
                  </a:moveTo>
                  <a:lnTo>
                    <a:pt x="1" y="4166"/>
                  </a:lnTo>
                  <a:lnTo>
                    <a:pt x="650" y="4214"/>
                  </a:lnTo>
                  <a:lnTo>
                    <a:pt x="1745" y="25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5737600" y="804025"/>
              <a:ext cx="42150" cy="14375"/>
            </a:xfrm>
            <a:custGeom>
              <a:avLst/>
              <a:gdLst/>
              <a:ahLst/>
              <a:cxnLst/>
              <a:rect l="l" t="t" r="r" b="b"/>
              <a:pathLst>
                <a:path w="1686" h="575" extrusionOk="0">
                  <a:moveTo>
                    <a:pt x="0" y="0"/>
                  </a:moveTo>
                  <a:lnTo>
                    <a:pt x="0" y="262"/>
                  </a:lnTo>
                  <a:lnTo>
                    <a:pt x="1636" y="574"/>
                  </a:lnTo>
                  <a:lnTo>
                    <a:pt x="1686" y="3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5732450" y="922400"/>
              <a:ext cx="18600" cy="8950"/>
            </a:xfrm>
            <a:custGeom>
              <a:avLst/>
              <a:gdLst/>
              <a:ahLst/>
              <a:cxnLst/>
              <a:rect l="l" t="t" r="r" b="b"/>
              <a:pathLst>
                <a:path w="744" h="358" extrusionOk="0">
                  <a:moveTo>
                    <a:pt x="52" y="0"/>
                  </a:moveTo>
                  <a:lnTo>
                    <a:pt x="0" y="279"/>
                  </a:lnTo>
                  <a:lnTo>
                    <a:pt x="728" y="357"/>
                  </a:lnTo>
                  <a:lnTo>
                    <a:pt x="744" y="53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5740200" y="744225"/>
              <a:ext cx="50200" cy="42575"/>
            </a:xfrm>
            <a:custGeom>
              <a:avLst/>
              <a:gdLst/>
              <a:ahLst/>
              <a:cxnLst/>
              <a:rect l="l" t="t" r="r" b="b"/>
              <a:pathLst>
                <a:path w="2008" h="1703" extrusionOk="0">
                  <a:moveTo>
                    <a:pt x="1003" y="1"/>
                  </a:moveTo>
                  <a:cubicBezTo>
                    <a:pt x="645" y="1"/>
                    <a:pt x="259" y="235"/>
                    <a:pt x="135" y="559"/>
                  </a:cubicBezTo>
                  <a:cubicBezTo>
                    <a:pt x="1" y="920"/>
                    <a:pt x="165" y="1369"/>
                    <a:pt x="503" y="1556"/>
                  </a:cubicBezTo>
                  <a:cubicBezTo>
                    <a:pt x="601" y="1612"/>
                    <a:pt x="709" y="1645"/>
                    <a:pt x="818" y="1668"/>
                  </a:cubicBezTo>
                  <a:cubicBezTo>
                    <a:pt x="915" y="1691"/>
                    <a:pt x="1007" y="1703"/>
                    <a:pt x="1093" y="1703"/>
                  </a:cubicBezTo>
                  <a:cubicBezTo>
                    <a:pt x="1349" y="1703"/>
                    <a:pt x="1559" y="1597"/>
                    <a:pt x="1746" y="1359"/>
                  </a:cubicBezTo>
                  <a:cubicBezTo>
                    <a:pt x="1831" y="1254"/>
                    <a:pt x="1909" y="1140"/>
                    <a:pt x="1953" y="1011"/>
                  </a:cubicBezTo>
                  <a:cubicBezTo>
                    <a:pt x="1998" y="881"/>
                    <a:pt x="2008" y="736"/>
                    <a:pt x="1959" y="608"/>
                  </a:cubicBezTo>
                  <a:cubicBezTo>
                    <a:pt x="1926" y="533"/>
                    <a:pt x="1874" y="464"/>
                    <a:pt x="1815" y="405"/>
                  </a:cubicBezTo>
                  <a:cubicBezTo>
                    <a:pt x="1654" y="238"/>
                    <a:pt x="1457" y="113"/>
                    <a:pt x="1237" y="38"/>
                  </a:cubicBezTo>
                  <a:cubicBezTo>
                    <a:pt x="1163" y="12"/>
                    <a:pt x="1084" y="1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5746200" y="749125"/>
              <a:ext cx="38550" cy="32775"/>
            </a:xfrm>
            <a:custGeom>
              <a:avLst/>
              <a:gdLst/>
              <a:ahLst/>
              <a:cxnLst/>
              <a:rect l="l" t="t" r="r" b="b"/>
              <a:pathLst>
                <a:path w="1542" h="1311" extrusionOk="0">
                  <a:moveTo>
                    <a:pt x="771" y="0"/>
                  </a:moveTo>
                  <a:cubicBezTo>
                    <a:pt x="494" y="0"/>
                    <a:pt x="196" y="180"/>
                    <a:pt x="102" y="432"/>
                  </a:cubicBezTo>
                  <a:cubicBezTo>
                    <a:pt x="1" y="707"/>
                    <a:pt x="125" y="1055"/>
                    <a:pt x="384" y="1196"/>
                  </a:cubicBezTo>
                  <a:cubicBezTo>
                    <a:pt x="460" y="1239"/>
                    <a:pt x="545" y="1265"/>
                    <a:pt x="627" y="1284"/>
                  </a:cubicBezTo>
                  <a:cubicBezTo>
                    <a:pt x="702" y="1302"/>
                    <a:pt x="772" y="1311"/>
                    <a:pt x="839" y="1311"/>
                  </a:cubicBezTo>
                  <a:cubicBezTo>
                    <a:pt x="1036" y="1311"/>
                    <a:pt x="1197" y="1230"/>
                    <a:pt x="1342" y="1048"/>
                  </a:cubicBezTo>
                  <a:cubicBezTo>
                    <a:pt x="1404" y="963"/>
                    <a:pt x="1466" y="878"/>
                    <a:pt x="1499" y="776"/>
                  </a:cubicBezTo>
                  <a:cubicBezTo>
                    <a:pt x="1536" y="678"/>
                    <a:pt x="1542" y="567"/>
                    <a:pt x="1503" y="468"/>
                  </a:cubicBezTo>
                  <a:cubicBezTo>
                    <a:pt x="1480" y="409"/>
                    <a:pt x="1437" y="360"/>
                    <a:pt x="1394" y="311"/>
                  </a:cubicBezTo>
                  <a:cubicBezTo>
                    <a:pt x="1270" y="182"/>
                    <a:pt x="1118" y="87"/>
                    <a:pt x="952" y="28"/>
                  </a:cubicBezTo>
                  <a:cubicBezTo>
                    <a:pt x="894" y="9"/>
                    <a:pt x="833" y="0"/>
                    <a:pt x="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5749650" y="752050"/>
              <a:ext cx="31825" cy="26925"/>
            </a:xfrm>
            <a:custGeom>
              <a:avLst/>
              <a:gdLst/>
              <a:ahLst/>
              <a:cxnLst/>
              <a:rect l="l" t="t" r="r" b="b"/>
              <a:pathLst>
                <a:path w="1273" h="1077" extrusionOk="0">
                  <a:moveTo>
                    <a:pt x="638" y="0"/>
                  </a:moveTo>
                  <a:cubicBezTo>
                    <a:pt x="410" y="0"/>
                    <a:pt x="164" y="148"/>
                    <a:pt x="89" y="354"/>
                  </a:cubicBezTo>
                  <a:cubicBezTo>
                    <a:pt x="1" y="584"/>
                    <a:pt x="105" y="866"/>
                    <a:pt x="319" y="984"/>
                  </a:cubicBezTo>
                  <a:cubicBezTo>
                    <a:pt x="381" y="1017"/>
                    <a:pt x="449" y="1040"/>
                    <a:pt x="519" y="1056"/>
                  </a:cubicBezTo>
                  <a:cubicBezTo>
                    <a:pt x="579" y="1070"/>
                    <a:pt x="636" y="1077"/>
                    <a:pt x="689" y="1077"/>
                  </a:cubicBezTo>
                  <a:cubicBezTo>
                    <a:pt x="853" y="1077"/>
                    <a:pt x="987" y="1010"/>
                    <a:pt x="1106" y="860"/>
                  </a:cubicBezTo>
                  <a:cubicBezTo>
                    <a:pt x="1158" y="793"/>
                    <a:pt x="1207" y="722"/>
                    <a:pt x="1236" y="639"/>
                  </a:cubicBezTo>
                  <a:cubicBezTo>
                    <a:pt x="1266" y="557"/>
                    <a:pt x="1272" y="466"/>
                    <a:pt x="1240" y="383"/>
                  </a:cubicBezTo>
                  <a:cubicBezTo>
                    <a:pt x="1221" y="335"/>
                    <a:pt x="1184" y="295"/>
                    <a:pt x="1148" y="256"/>
                  </a:cubicBezTo>
                  <a:cubicBezTo>
                    <a:pt x="1047" y="151"/>
                    <a:pt x="921" y="73"/>
                    <a:pt x="784" y="23"/>
                  </a:cubicBezTo>
                  <a:cubicBezTo>
                    <a:pt x="737" y="8"/>
                    <a:pt x="688" y="0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5755875" y="783925"/>
              <a:ext cx="10025" cy="27500"/>
            </a:xfrm>
            <a:custGeom>
              <a:avLst/>
              <a:gdLst/>
              <a:ahLst/>
              <a:cxnLst/>
              <a:rect l="l" t="t" r="r" b="b"/>
              <a:pathLst>
                <a:path w="401" h="1100" extrusionOk="0">
                  <a:moveTo>
                    <a:pt x="401" y="1"/>
                  </a:moveTo>
                  <a:lnTo>
                    <a:pt x="200" y="17"/>
                  </a:lnTo>
                  <a:lnTo>
                    <a:pt x="0" y="1073"/>
                  </a:lnTo>
                  <a:lnTo>
                    <a:pt x="132" y="1100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5683500" y="728100"/>
              <a:ext cx="49700" cy="42450"/>
            </a:xfrm>
            <a:custGeom>
              <a:avLst/>
              <a:gdLst/>
              <a:ahLst/>
              <a:cxnLst/>
              <a:rect l="l" t="t" r="r" b="b"/>
              <a:pathLst>
                <a:path w="1988" h="1698" extrusionOk="0">
                  <a:moveTo>
                    <a:pt x="993" y="0"/>
                  </a:moveTo>
                  <a:cubicBezTo>
                    <a:pt x="615" y="0"/>
                    <a:pt x="207" y="278"/>
                    <a:pt x="105" y="633"/>
                  </a:cubicBezTo>
                  <a:cubicBezTo>
                    <a:pt x="0" y="1004"/>
                    <a:pt x="200" y="1437"/>
                    <a:pt x="554" y="1594"/>
                  </a:cubicBezTo>
                  <a:cubicBezTo>
                    <a:pt x="656" y="1641"/>
                    <a:pt x="764" y="1666"/>
                    <a:pt x="876" y="1683"/>
                  </a:cubicBezTo>
                  <a:cubicBezTo>
                    <a:pt x="942" y="1692"/>
                    <a:pt x="1005" y="1697"/>
                    <a:pt x="1065" y="1697"/>
                  </a:cubicBezTo>
                  <a:cubicBezTo>
                    <a:pt x="1363" y="1697"/>
                    <a:pt x="1591" y="1577"/>
                    <a:pt x="1774" y="1299"/>
                  </a:cubicBezTo>
                  <a:cubicBezTo>
                    <a:pt x="1849" y="1184"/>
                    <a:pt x="1919" y="1063"/>
                    <a:pt x="1954" y="932"/>
                  </a:cubicBezTo>
                  <a:cubicBezTo>
                    <a:pt x="1987" y="801"/>
                    <a:pt x="1987" y="653"/>
                    <a:pt x="1925" y="532"/>
                  </a:cubicBezTo>
                  <a:cubicBezTo>
                    <a:pt x="1886" y="456"/>
                    <a:pt x="1827" y="394"/>
                    <a:pt x="1764" y="338"/>
                  </a:cubicBezTo>
                  <a:cubicBezTo>
                    <a:pt x="1594" y="188"/>
                    <a:pt x="1384" y="76"/>
                    <a:pt x="1161" y="20"/>
                  </a:cubicBezTo>
                  <a:cubicBezTo>
                    <a:pt x="1106" y="7"/>
                    <a:pt x="1050" y="0"/>
                    <a:pt x="9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5689400" y="733025"/>
              <a:ext cx="38225" cy="32600"/>
            </a:xfrm>
            <a:custGeom>
              <a:avLst/>
              <a:gdLst/>
              <a:ahLst/>
              <a:cxnLst/>
              <a:rect l="l" t="t" r="r" b="b"/>
              <a:pathLst>
                <a:path w="1529" h="1304" extrusionOk="0">
                  <a:moveTo>
                    <a:pt x="758" y="0"/>
                  </a:moveTo>
                  <a:cubicBezTo>
                    <a:pt x="468" y="0"/>
                    <a:pt x="159" y="214"/>
                    <a:pt x="82" y="486"/>
                  </a:cubicBezTo>
                  <a:cubicBezTo>
                    <a:pt x="0" y="771"/>
                    <a:pt x="154" y="1105"/>
                    <a:pt x="427" y="1227"/>
                  </a:cubicBezTo>
                  <a:cubicBezTo>
                    <a:pt x="502" y="1262"/>
                    <a:pt x="587" y="1279"/>
                    <a:pt x="672" y="1292"/>
                  </a:cubicBezTo>
                  <a:cubicBezTo>
                    <a:pt x="724" y="1300"/>
                    <a:pt x="773" y="1303"/>
                    <a:pt x="819" y="1303"/>
                  </a:cubicBezTo>
                  <a:cubicBezTo>
                    <a:pt x="1049" y="1303"/>
                    <a:pt x="1223" y="1213"/>
                    <a:pt x="1364" y="997"/>
                  </a:cubicBezTo>
                  <a:cubicBezTo>
                    <a:pt x="1423" y="908"/>
                    <a:pt x="1476" y="817"/>
                    <a:pt x="1502" y="716"/>
                  </a:cubicBezTo>
                  <a:cubicBezTo>
                    <a:pt x="1528" y="613"/>
                    <a:pt x="1528" y="502"/>
                    <a:pt x="1479" y="410"/>
                  </a:cubicBezTo>
                  <a:cubicBezTo>
                    <a:pt x="1450" y="351"/>
                    <a:pt x="1403" y="302"/>
                    <a:pt x="1358" y="259"/>
                  </a:cubicBezTo>
                  <a:cubicBezTo>
                    <a:pt x="1223" y="145"/>
                    <a:pt x="1063" y="59"/>
                    <a:pt x="892" y="17"/>
                  </a:cubicBezTo>
                  <a:cubicBezTo>
                    <a:pt x="848" y="6"/>
                    <a:pt x="803" y="0"/>
                    <a:pt x="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5692825" y="735900"/>
              <a:ext cx="31525" cy="26800"/>
            </a:xfrm>
            <a:custGeom>
              <a:avLst/>
              <a:gdLst/>
              <a:ahLst/>
              <a:cxnLst/>
              <a:rect l="l" t="t" r="r" b="b"/>
              <a:pathLst>
                <a:path w="1261" h="1072" extrusionOk="0">
                  <a:moveTo>
                    <a:pt x="627" y="0"/>
                  </a:moveTo>
                  <a:cubicBezTo>
                    <a:pt x="389" y="0"/>
                    <a:pt x="132" y="176"/>
                    <a:pt x="70" y="400"/>
                  </a:cubicBezTo>
                  <a:cubicBezTo>
                    <a:pt x="1" y="636"/>
                    <a:pt x="129" y="908"/>
                    <a:pt x="352" y="1010"/>
                  </a:cubicBezTo>
                  <a:cubicBezTo>
                    <a:pt x="417" y="1040"/>
                    <a:pt x="486" y="1053"/>
                    <a:pt x="555" y="1062"/>
                  </a:cubicBezTo>
                  <a:cubicBezTo>
                    <a:pt x="598" y="1069"/>
                    <a:pt x="638" y="1072"/>
                    <a:pt x="677" y="1072"/>
                  </a:cubicBezTo>
                  <a:cubicBezTo>
                    <a:pt x="865" y="1072"/>
                    <a:pt x="1009" y="997"/>
                    <a:pt x="1125" y="820"/>
                  </a:cubicBezTo>
                  <a:cubicBezTo>
                    <a:pt x="1172" y="751"/>
                    <a:pt x="1214" y="672"/>
                    <a:pt x="1237" y="590"/>
                  </a:cubicBezTo>
                  <a:cubicBezTo>
                    <a:pt x="1260" y="505"/>
                    <a:pt x="1260" y="413"/>
                    <a:pt x="1221" y="338"/>
                  </a:cubicBezTo>
                  <a:cubicBezTo>
                    <a:pt x="1195" y="289"/>
                    <a:pt x="1159" y="250"/>
                    <a:pt x="1119" y="216"/>
                  </a:cubicBezTo>
                  <a:cubicBezTo>
                    <a:pt x="1011" y="118"/>
                    <a:pt x="877" y="50"/>
                    <a:pt x="735" y="13"/>
                  </a:cubicBezTo>
                  <a:cubicBezTo>
                    <a:pt x="700" y="5"/>
                    <a:pt x="664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5702600" y="767700"/>
              <a:ext cx="7800" cy="27975"/>
            </a:xfrm>
            <a:custGeom>
              <a:avLst/>
              <a:gdLst/>
              <a:ahLst/>
              <a:cxnLst/>
              <a:rect l="l" t="t" r="r" b="b"/>
              <a:pathLst>
                <a:path w="312" h="1119" extrusionOk="0">
                  <a:moveTo>
                    <a:pt x="312" y="1"/>
                  </a:moveTo>
                  <a:lnTo>
                    <a:pt x="115" y="33"/>
                  </a:lnTo>
                  <a:lnTo>
                    <a:pt x="0" y="1102"/>
                  </a:lnTo>
                  <a:lnTo>
                    <a:pt x="135" y="1119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5632000" y="740500"/>
              <a:ext cx="42750" cy="37225"/>
            </a:xfrm>
            <a:custGeom>
              <a:avLst/>
              <a:gdLst/>
              <a:ahLst/>
              <a:cxnLst/>
              <a:rect l="l" t="t" r="r" b="b"/>
              <a:pathLst>
                <a:path w="1710" h="1489" extrusionOk="0">
                  <a:moveTo>
                    <a:pt x="823" y="1"/>
                  </a:moveTo>
                  <a:cubicBezTo>
                    <a:pt x="463" y="1"/>
                    <a:pt x="87" y="323"/>
                    <a:pt x="44" y="679"/>
                  </a:cubicBezTo>
                  <a:cubicBezTo>
                    <a:pt x="0" y="1016"/>
                    <a:pt x="237" y="1367"/>
                    <a:pt x="565" y="1459"/>
                  </a:cubicBezTo>
                  <a:cubicBezTo>
                    <a:pt x="660" y="1482"/>
                    <a:pt x="758" y="1488"/>
                    <a:pt x="857" y="1488"/>
                  </a:cubicBezTo>
                  <a:cubicBezTo>
                    <a:pt x="1208" y="1485"/>
                    <a:pt x="1441" y="1354"/>
                    <a:pt x="1588" y="1033"/>
                  </a:cubicBezTo>
                  <a:cubicBezTo>
                    <a:pt x="1641" y="921"/>
                    <a:pt x="1683" y="810"/>
                    <a:pt x="1696" y="688"/>
                  </a:cubicBezTo>
                  <a:cubicBezTo>
                    <a:pt x="1709" y="567"/>
                    <a:pt x="1686" y="442"/>
                    <a:pt x="1614" y="344"/>
                  </a:cubicBezTo>
                  <a:cubicBezTo>
                    <a:pt x="1571" y="285"/>
                    <a:pt x="1512" y="236"/>
                    <a:pt x="1450" y="196"/>
                  </a:cubicBezTo>
                  <a:cubicBezTo>
                    <a:pt x="1279" y="88"/>
                    <a:pt x="1083" y="19"/>
                    <a:pt x="880" y="3"/>
                  </a:cubicBezTo>
                  <a:cubicBezTo>
                    <a:pt x="861" y="2"/>
                    <a:pt x="842" y="1"/>
                    <a:pt x="8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5637025" y="744775"/>
              <a:ext cx="32875" cy="28625"/>
            </a:xfrm>
            <a:custGeom>
              <a:avLst/>
              <a:gdLst/>
              <a:ahLst/>
              <a:cxnLst/>
              <a:rect l="l" t="t" r="r" b="b"/>
              <a:pathLst>
                <a:path w="1315" h="1145" extrusionOk="0">
                  <a:moveTo>
                    <a:pt x="638" y="1"/>
                  </a:moveTo>
                  <a:cubicBezTo>
                    <a:pt x="358" y="1"/>
                    <a:pt x="67" y="249"/>
                    <a:pt x="32" y="521"/>
                  </a:cubicBezTo>
                  <a:cubicBezTo>
                    <a:pt x="0" y="783"/>
                    <a:pt x="180" y="1052"/>
                    <a:pt x="433" y="1121"/>
                  </a:cubicBezTo>
                  <a:cubicBezTo>
                    <a:pt x="496" y="1137"/>
                    <a:pt x="559" y="1144"/>
                    <a:pt x="622" y="1144"/>
                  </a:cubicBezTo>
                  <a:cubicBezTo>
                    <a:pt x="634" y="1144"/>
                    <a:pt x="647" y="1144"/>
                    <a:pt x="659" y="1143"/>
                  </a:cubicBezTo>
                  <a:cubicBezTo>
                    <a:pt x="931" y="1143"/>
                    <a:pt x="1108" y="1042"/>
                    <a:pt x="1223" y="792"/>
                  </a:cubicBezTo>
                  <a:cubicBezTo>
                    <a:pt x="1259" y="711"/>
                    <a:pt x="1295" y="622"/>
                    <a:pt x="1305" y="530"/>
                  </a:cubicBezTo>
                  <a:cubicBezTo>
                    <a:pt x="1314" y="438"/>
                    <a:pt x="1299" y="340"/>
                    <a:pt x="1243" y="265"/>
                  </a:cubicBezTo>
                  <a:cubicBezTo>
                    <a:pt x="1210" y="219"/>
                    <a:pt x="1164" y="183"/>
                    <a:pt x="1115" y="153"/>
                  </a:cubicBezTo>
                  <a:cubicBezTo>
                    <a:pt x="984" y="68"/>
                    <a:pt x="833" y="16"/>
                    <a:pt x="679" y="2"/>
                  </a:cubicBezTo>
                  <a:cubicBezTo>
                    <a:pt x="665" y="1"/>
                    <a:pt x="651" y="1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5640050" y="747325"/>
              <a:ext cx="27000" cy="23525"/>
            </a:xfrm>
            <a:custGeom>
              <a:avLst/>
              <a:gdLst/>
              <a:ahLst/>
              <a:cxnLst/>
              <a:rect l="l" t="t" r="r" b="b"/>
              <a:pathLst>
                <a:path w="1080" h="941" extrusionOk="0">
                  <a:moveTo>
                    <a:pt x="519" y="0"/>
                  </a:moveTo>
                  <a:cubicBezTo>
                    <a:pt x="290" y="0"/>
                    <a:pt x="51" y="204"/>
                    <a:pt x="26" y="428"/>
                  </a:cubicBezTo>
                  <a:cubicBezTo>
                    <a:pt x="0" y="642"/>
                    <a:pt x="147" y="864"/>
                    <a:pt x="354" y="920"/>
                  </a:cubicBezTo>
                  <a:cubicBezTo>
                    <a:pt x="406" y="934"/>
                    <a:pt x="458" y="941"/>
                    <a:pt x="510" y="941"/>
                  </a:cubicBezTo>
                  <a:cubicBezTo>
                    <a:pt x="520" y="941"/>
                    <a:pt x="531" y="940"/>
                    <a:pt x="541" y="940"/>
                  </a:cubicBezTo>
                  <a:cubicBezTo>
                    <a:pt x="761" y="940"/>
                    <a:pt x="909" y="858"/>
                    <a:pt x="1004" y="651"/>
                  </a:cubicBezTo>
                  <a:cubicBezTo>
                    <a:pt x="1033" y="583"/>
                    <a:pt x="1063" y="510"/>
                    <a:pt x="1069" y="435"/>
                  </a:cubicBezTo>
                  <a:cubicBezTo>
                    <a:pt x="1079" y="360"/>
                    <a:pt x="1066" y="277"/>
                    <a:pt x="1020" y="218"/>
                  </a:cubicBezTo>
                  <a:cubicBezTo>
                    <a:pt x="994" y="179"/>
                    <a:pt x="954" y="150"/>
                    <a:pt x="915" y="124"/>
                  </a:cubicBezTo>
                  <a:cubicBezTo>
                    <a:pt x="807" y="55"/>
                    <a:pt x="682" y="12"/>
                    <a:pt x="554" y="2"/>
                  </a:cubicBezTo>
                  <a:cubicBezTo>
                    <a:pt x="543" y="1"/>
                    <a:pt x="531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5653250" y="774900"/>
              <a:ext cx="4275" cy="25125"/>
            </a:xfrm>
            <a:custGeom>
              <a:avLst/>
              <a:gdLst/>
              <a:ahLst/>
              <a:cxnLst/>
              <a:rect l="l" t="t" r="r" b="b"/>
              <a:pathLst>
                <a:path w="171" h="1005" extrusionOk="0">
                  <a:moveTo>
                    <a:pt x="170" y="1"/>
                  </a:moveTo>
                  <a:lnTo>
                    <a:pt x="0" y="57"/>
                  </a:lnTo>
                  <a:lnTo>
                    <a:pt x="49" y="1004"/>
                  </a:lnTo>
                  <a:lnTo>
                    <a:pt x="167" y="998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5686600" y="797625"/>
              <a:ext cx="36825" cy="130950"/>
            </a:xfrm>
            <a:custGeom>
              <a:avLst/>
              <a:gdLst/>
              <a:ahLst/>
              <a:cxnLst/>
              <a:rect l="l" t="t" r="r" b="b"/>
              <a:pathLst>
                <a:path w="1473" h="5238" extrusionOk="0">
                  <a:moveTo>
                    <a:pt x="0" y="1"/>
                  </a:moveTo>
                  <a:lnTo>
                    <a:pt x="40" y="5103"/>
                  </a:lnTo>
                  <a:lnTo>
                    <a:pt x="748" y="5237"/>
                  </a:lnTo>
                  <a:cubicBezTo>
                    <a:pt x="748" y="5237"/>
                    <a:pt x="1470" y="292"/>
                    <a:pt x="1470" y="279"/>
                  </a:cubicBezTo>
                  <a:cubicBezTo>
                    <a:pt x="1473" y="266"/>
                    <a:pt x="76" y="4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5683325" y="789750"/>
              <a:ext cx="45100" cy="12225"/>
            </a:xfrm>
            <a:custGeom>
              <a:avLst/>
              <a:gdLst/>
              <a:ahLst/>
              <a:cxnLst/>
              <a:rect l="l" t="t" r="r" b="b"/>
              <a:pathLst>
                <a:path w="1804" h="489" extrusionOk="0">
                  <a:moveTo>
                    <a:pt x="30" y="1"/>
                  </a:moveTo>
                  <a:lnTo>
                    <a:pt x="1" y="158"/>
                  </a:lnTo>
                  <a:lnTo>
                    <a:pt x="1745" y="489"/>
                  </a:lnTo>
                  <a:lnTo>
                    <a:pt x="1804" y="17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5686925" y="929350"/>
              <a:ext cx="17650" cy="9050"/>
            </a:xfrm>
            <a:custGeom>
              <a:avLst/>
              <a:gdLst/>
              <a:ahLst/>
              <a:cxnLst/>
              <a:rect l="l" t="t" r="r" b="b"/>
              <a:pathLst>
                <a:path w="706" h="362" extrusionOk="0">
                  <a:moveTo>
                    <a:pt x="37" y="1"/>
                  </a:moveTo>
                  <a:lnTo>
                    <a:pt x="1" y="185"/>
                  </a:lnTo>
                  <a:lnTo>
                    <a:pt x="660" y="362"/>
                  </a:lnTo>
                  <a:lnTo>
                    <a:pt x="706" y="12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5640950" y="804600"/>
              <a:ext cx="32400" cy="101100"/>
            </a:xfrm>
            <a:custGeom>
              <a:avLst/>
              <a:gdLst/>
              <a:ahLst/>
              <a:cxnLst/>
              <a:rect l="l" t="t" r="r" b="b"/>
              <a:pathLst>
                <a:path w="1296" h="4044" extrusionOk="0">
                  <a:moveTo>
                    <a:pt x="1" y="0"/>
                  </a:moveTo>
                  <a:lnTo>
                    <a:pt x="384" y="3925"/>
                  </a:lnTo>
                  <a:lnTo>
                    <a:pt x="1007" y="4043"/>
                  </a:lnTo>
                  <a:lnTo>
                    <a:pt x="1295" y="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5637675" y="794350"/>
              <a:ext cx="39700" cy="13050"/>
            </a:xfrm>
            <a:custGeom>
              <a:avLst/>
              <a:gdLst/>
              <a:ahLst/>
              <a:cxnLst/>
              <a:rect l="l" t="t" r="r" b="b"/>
              <a:pathLst>
                <a:path w="1588" h="522" extrusionOk="0">
                  <a:moveTo>
                    <a:pt x="6" y="0"/>
                  </a:moveTo>
                  <a:lnTo>
                    <a:pt x="0" y="233"/>
                  </a:lnTo>
                  <a:lnTo>
                    <a:pt x="1518" y="521"/>
                  </a:lnTo>
                  <a:lnTo>
                    <a:pt x="1587" y="16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5647100" y="905100"/>
              <a:ext cx="20600" cy="9525"/>
            </a:xfrm>
            <a:custGeom>
              <a:avLst/>
              <a:gdLst/>
              <a:ahLst/>
              <a:cxnLst/>
              <a:rect l="l" t="t" r="r" b="b"/>
              <a:pathLst>
                <a:path w="824" h="381" extrusionOk="0">
                  <a:moveTo>
                    <a:pt x="79" y="0"/>
                  </a:moveTo>
                  <a:lnTo>
                    <a:pt x="0" y="180"/>
                  </a:lnTo>
                  <a:lnTo>
                    <a:pt x="781" y="380"/>
                  </a:lnTo>
                  <a:lnTo>
                    <a:pt x="823" y="14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5461250" y="818375"/>
              <a:ext cx="397300" cy="75500"/>
            </a:xfrm>
            <a:custGeom>
              <a:avLst/>
              <a:gdLst/>
              <a:ahLst/>
              <a:cxnLst/>
              <a:rect l="l" t="t" r="r" b="b"/>
              <a:pathLst>
                <a:path w="15892" h="3020" extrusionOk="0">
                  <a:moveTo>
                    <a:pt x="0" y="0"/>
                  </a:moveTo>
                  <a:lnTo>
                    <a:pt x="0" y="767"/>
                  </a:lnTo>
                  <a:lnTo>
                    <a:pt x="15842" y="3020"/>
                  </a:lnTo>
                  <a:lnTo>
                    <a:pt x="15891" y="2758"/>
                  </a:lnTo>
                  <a:cubicBezTo>
                    <a:pt x="15891" y="2758"/>
                    <a:pt x="499" y="115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5860225" y="816550"/>
              <a:ext cx="96775" cy="184825"/>
            </a:xfrm>
            <a:custGeom>
              <a:avLst/>
              <a:gdLst/>
              <a:ahLst/>
              <a:cxnLst/>
              <a:rect l="l" t="t" r="r" b="b"/>
              <a:pathLst>
                <a:path w="3871" h="7393" extrusionOk="0">
                  <a:moveTo>
                    <a:pt x="3870" y="1"/>
                  </a:moveTo>
                  <a:lnTo>
                    <a:pt x="50" y="2837"/>
                  </a:lnTo>
                  <a:lnTo>
                    <a:pt x="1" y="3100"/>
                  </a:lnTo>
                  <a:lnTo>
                    <a:pt x="2470" y="7392"/>
                  </a:lnTo>
                  <a:lnTo>
                    <a:pt x="38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>
              <a:off x="5505600" y="865825"/>
              <a:ext cx="344650" cy="175475"/>
            </a:xfrm>
            <a:custGeom>
              <a:avLst/>
              <a:gdLst/>
              <a:ahLst/>
              <a:cxnLst/>
              <a:rect l="l" t="t" r="r" b="b"/>
              <a:pathLst>
                <a:path w="13786" h="7019" extrusionOk="0">
                  <a:moveTo>
                    <a:pt x="2492" y="739"/>
                  </a:moveTo>
                  <a:cubicBezTo>
                    <a:pt x="2588" y="739"/>
                    <a:pt x="2680" y="742"/>
                    <a:pt x="2774" y="748"/>
                  </a:cubicBezTo>
                  <a:cubicBezTo>
                    <a:pt x="4434" y="814"/>
                    <a:pt x="6244" y="1043"/>
                    <a:pt x="8477" y="1470"/>
                  </a:cubicBezTo>
                  <a:cubicBezTo>
                    <a:pt x="8979" y="1565"/>
                    <a:pt x="9487" y="1673"/>
                    <a:pt x="9979" y="1774"/>
                  </a:cubicBezTo>
                  <a:cubicBezTo>
                    <a:pt x="10418" y="1870"/>
                    <a:pt x="10874" y="1965"/>
                    <a:pt x="11323" y="2054"/>
                  </a:cubicBezTo>
                  <a:cubicBezTo>
                    <a:pt x="11405" y="2069"/>
                    <a:pt x="11494" y="2083"/>
                    <a:pt x="11589" y="2099"/>
                  </a:cubicBezTo>
                  <a:cubicBezTo>
                    <a:pt x="12032" y="2178"/>
                    <a:pt x="12773" y="2302"/>
                    <a:pt x="12953" y="2617"/>
                  </a:cubicBezTo>
                  <a:cubicBezTo>
                    <a:pt x="13025" y="2742"/>
                    <a:pt x="12999" y="2955"/>
                    <a:pt x="12963" y="3148"/>
                  </a:cubicBezTo>
                  <a:cubicBezTo>
                    <a:pt x="12808" y="3998"/>
                    <a:pt x="12510" y="4808"/>
                    <a:pt x="12074" y="5552"/>
                  </a:cubicBezTo>
                  <a:cubicBezTo>
                    <a:pt x="11936" y="5788"/>
                    <a:pt x="11766" y="6044"/>
                    <a:pt x="11543" y="6166"/>
                  </a:cubicBezTo>
                  <a:cubicBezTo>
                    <a:pt x="11390" y="6249"/>
                    <a:pt x="11207" y="6277"/>
                    <a:pt x="11003" y="6277"/>
                  </a:cubicBezTo>
                  <a:cubicBezTo>
                    <a:pt x="10839" y="6277"/>
                    <a:pt x="10662" y="6259"/>
                    <a:pt x="10474" y="6237"/>
                  </a:cubicBezTo>
                  <a:lnTo>
                    <a:pt x="6713" y="5795"/>
                  </a:lnTo>
                  <a:cubicBezTo>
                    <a:pt x="4798" y="5568"/>
                    <a:pt x="2814" y="5335"/>
                    <a:pt x="1027" y="4575"/>
                  </a:cubicBezTo>
                  <a:cubicBezTo>
                    <a:pt x="961" y="4548"/>
                    <a:pt x="866" y="4506"/>
                    <a:pt x="826" y="4463"/>
                  </a:cubicBezTo>
                  <a:cubicBezTo>
                    <a:pt x="758" y="4391"/>
                    <a:pt x="755" y="4185"/>
                    <a:pt x="755" y="4096"/>
                  </a:cubicBezTo>
                  <a:cubicBezTo>
                    <a:pt x="741" y="3483"/>
                    <a:pt x="807" y="2867"/>
                    <a:pt x="944" y="2266"/>
                  </a:cubicBezTo>
                  <a:cubicBezTo>
                    <a:pt x="1115" y="1509"/>
                    <a:pt x="1407" y="1034"/>
                    <a:pt x="1814" y="853"/>
                  </a:cubicBezTo>
                  <a:cubicBezTo>
                    <a:pt x="2011" y="761"/>
                    <a:pt x="2243" y="739"/>
                    <a:pt x="2492" y="739"/>
                  </a:cubicBezTo>
                  <a:close/>
                  <a:moveTo>
                    <a:pt x="2497" y="0"/>
                  </a:moveTo>
                  <a:cubicBezTo>
                    <a:pt x="2164" y="0"/>
                    <a:pt x="1826" y="33"/>
                    <a:pt x="1509" y="177"/>
                  </a:cubicBezTo>
                  <a:cubicBezTo>
                    <a:pt x="882" y="460"/>
                    <a:pt x="449" y="1105"/>
                    <a:pt x="220" y="2102"/>
                  </a:cubicBezTo>
                  <a:cubicBezTo>
                    <a:pt x="72" y="2758"/>
                    <a:pt x="0" y="3434"/>
                    <a:pt x="13" y="4109"/>
                  </a:cubicBezTo>
                  <a:cubicBezTo>
                    <a:pt x="17" y="4297"/>
                    <a:pt x="24" y="4683"/>
                    <a:pt x="279" y="4966"/>
                  </a:cubicBezTo>
                  <a:cubicBezTo>
                    <a:pt x="417" y="5113"/>
                    <a:pt x="581" y="5191"/>
                    <a:pt x="738" y="5257"/>
                  </a:cubicBezTo>
                  <a:cubicBezTo>
                    <a:pt x="2624" y="6060"/>
                    <a:pt x="4657" y="6300"/>
                    <a:pt x="6627" y="6529"/>
                  </a:cubicBezTo>
                  <a:lnTo>
                    <a:pt x="10388" y="6972"/>
                  </a:lnTo>
                  <a:cubicBezTo>
                    <a:pt x="10569" y="6992"/>
                    <a:pt x="10779" y="7018"/>
                    <a:pt x="10998" y="7018"/>
                  </a:cubicBezTo>
                  <a:cubicBezTo>
                    <a:pt x="11293" y="7018"/>
                    <a:pt x="11608" y="6972"/>
                    <a:pt x="11894" y="6818"/>
                  </a:cubicBezTo>
                  <a:cubicBezTo>
                    <a:pt x="12281" y="6608"/>
                    <a:pt x="12523" y="6251"/>
                    <a:pt x="12714" y="5926"/>
                  </a:cubicBezTo>
                  <a:cubicBezTo>
                    <a:pt x="13192" y="5106"/>
                    <a:pt x="13521" y="4218"/>
                    <a:pt x="13694" y="3283"/>
                  </a:cubicBezTo>
                  <a:cubicBezTo>
                    <a:pt x="13753" y="2959"/>
                    <a:pt x="13786" y="2581"/>
                    <a:pt x="13595" y="2250"/>
                  </a:cubicBezTo>
                  <a:cubicBezTo>
                    <a:pt x="13245" y="1633"/>
                    <a:pt x="12360" y="1483"/>
                    <a:pt x="11714" y="1371"/>
                  </a:cubicBezTo>
                  <a:cubicBezTo>
                    <a:pt x="11625" y="1355"/>
                    <a:pt x="11540" y="1341"/>
                    <a:pt x="11464" y="1326"/>
                  </a:cubicBezTo>
                  <a:cubicBezTo>
                    <a:pt x="11022" y="1240"/>
                    <a:pt x="10569" y="1145"/>
                    <a:pt x="10133" y="1053"/>
                  </a:cubicBezTo>
                  <a:cubicBezTo>
                    <a:pt x="9638" y="948"/>
                    <a:pt x="9123" y="837"/>
                    <a:pt x="8614" y="742"/>
                  </a:cubicBezTo>
                  <a:cubicBezTo>
                    <a:pt x="6346" y="309"/>
                    <a:pt x="4499" y="76"/>
                    <a:pt x="2807" y="7"/>
                  </a:cubicBezTo>
                  <a:cubicBezTo>
                    <a:pt x="2705" y="4"/>
                    <a:pt x="2601" y="0"/>
                    <a:pt x="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5513225" y="873425"/>
              <a:ext cx="329250" cy="160225"/>
            </a:xfrm>
            <a:custGeom>
              <a:avLst/>
              <a:gdLst/>
              <a:ahLst/>
              <a:cxnLst/>
              <a:rect l="l" t="t" r="r" b="b"/>
              <a:pathLst>
                <a:path w="13170" h="6409" extrusionOk="0">
                  <a:moveTo>
                    <a:pt x="2187" y="129"/>
                  </a:moveTo>
                  <a:cubicBezTo>
                    <a:pt x="2286" y="129"/>
                    <a:pt x="2384" y="132"/>
                    <a:pt x="2483" y="139"/>
                  </a:cubicBezTo>
                  <a:cubicBezTo>
                    <a:pt x="4155" y="208"/>
                    <a:pt x="5982" y="438"/>
                    <a:pt x="8228" y="864"/>
                  </a:cubicBezTo>
                  <a:cubicBezTo>
                    <a:pt x="8733" y="963"/>
                    <a:pt x="9244" y="1070"/>
                    <a:pt x="9736" y="1175"/>
                  </a:cubicBezTo>
                  <a:cubicBezTo>
                    <a:pt x="10175" y="1267"/>
                    <a:pt x="10628" y="1362"/>
                    <a:pt x="11077" y="1451"/>
                  </a:cubicBezTo>
                  <a:cubicBezTo>
                    <a:pt x="11156" y="1464"/>
                    <a:pt x="11244" y="1481"/>
                    <a:pt x="11336" y="1497"/>
                  </a:cubicBezTo>
                  <a:cubicBezTo>
                    <a:pt x="11897" y="1592"/>
                    <a:pt x="12661" y="1723"/>
                    <a:pt x="12913" y="2163"/>
                  </a:cubicBezTo>
                  <a:cubicBezTo>
                    <a:pt x="13035" y="2372"/>
                    <a:pt x="13005" y="2641"/>
                    <a:pt x="12960" y="2900"/>
                  </a:cubicBezTo>
                  <a:cubicBezTo>
                    <a:pt x="12795" y="3786"/>
                    <a:pt x="12484" y="4625"/>
                    <a:pt x="12031" y="5402"/>
                  </a:cubicBezTo>
                  <a:cubicBezTo>
                    <a:pt x="11874" y="5674"/>
                    <a:pt x="11674" y="5973"/>
                    <a:pt x="11382" y="6130"/>
                  </a:cubicBezTo>
                  <a:cubicBezTo>
                    <a:pt x="11176" y="6241"/>
                    <a:pt x="10947" y="6277"/>
                    <a:pt x="10699" y="6277"/>
                  </a:cubicBezTo>
                  <a:cubicBezTo>
                    <a:pt x="10520" y="6277"/>
                    <a:pt x="10331" y="6259"/>
                    <a:pt x="10133" y="6236"/>
                  </a:cubicBezTo>
                  <a:lnTo>
                    <a:pt x="6372" y="5792"/>
                  </a:lnTo>
                  <a:cubicBezTo>
                    <a:pt x="4434" y="5567"/>
                    <a:pt x="2430" y="5331"/>
                    <a:pt x="604" y="4553"/>
                  </a:cubicBezTo>
                  <a:cubicBezTo>
                    <a:pt x="486" y="4504"/>
                    <a:pt x="374" y="4451"/>
                    <a:pt x="295" y="4366"/>
                  </a:cubicBezTo>
                  <a:cubicBezTo>
                    <a:pt x="167" y="4225"/>
                    <a:pt x="148" y="4012"/>
                    <a:pt x="144" y="3799"/>
                  </a:cubicBezTo>
                  <a:cubicBezTo>
                    <a:pt x="132" y="3159"/>
                    <a:pt x="200" y="2520"/>
                    <a:pt x="341" y="1894"/>
                  </a:cubicBezTo>
                  <a:cubicBezTo>
                    <a:pt x="535" y="1041"/>
                    <a:pt x="886" y="494"/>
                    <a:pt x="1381" y="270"/>
                  </a:cubicBezTo>
                  <a:cubicBezTo>
                    <a:pt x="1630" y="159"/>
                    <a:pt x="1903" y="129"/>
                    <a:pt x="2187" y="129"/>
                  </a:cubicBezTo>
                  <a:close/>
                  <a:moveTo>
                    <a:pt x="2180" y="0"/>
                  </a:moveTo>
                  <a:cubicBezTo>
                    <a:pt x="1882" y="0"/>
                    <a:pt x="1595" y="29"/>
                    <a:pt x="1328" y="149"/>
                  </a:cubicBezTo>
                  <a:cubicBezTo>
                    <a:pt x="794" y="392"/>
                    <a:pt x="417" y="969"/>
                    <a:pt x="214" y="1864"/>
                  </a:cubicBezTo>
                  <a:cubicBezTo>
                    <a:pt x="69" y="2500"/>
                    <a:pt x="0" y="3150"/>
                    <a:pt x="14" y="3802"/>
                  </a:cubicBezTo>
                  <a:cubicBezTo>
                    <a:pt x="17" y="4038"/>
                    <a:pt x="43" y="4281"/>
                    <a:pt x="200" y="4455"/>
                  </a:cubicBezTo>
                  <a:cubicBezTo>
                    <a:pt x="295" y="4559"/>
                    <a:pt x="420" y="4615"/>
                    <a:pt x="551" y="4674"/>
                  </a:cubicBezTo>
                  <a:cubicBezTo>
                    <a:pt x="2398" y="5458"/>
                    <a:pt x="4411" y="5694"/>
                    <a:pt x="6358" y="5924"/>
                  </a:cubicBezTo>
                  <a:lnTo>
                    <a:pt x="10116" y="6366"/>
                  </a:lnTo>
                  <a:cubicBezTo>
                    <a:pt x="10323" y="6389"/>
                    <a:pt x="10516" y="6409"/>
                    <a:pt x="10703" y="6409"/>
                  </a:cubicBezTo>
                  <a:cubicBezTo>
                    <a:pt x="10969" y="6409"/>
                    <a:pt x="11218" y="6369"/>
                    <a:pt x="11445" y="6245"/>
                  </a:cubicBezTo>
                  <a:cubicBezTo>
                    <a:pt x="11763" y="6071"/>
                    <a:pt x="11979" y="5756"/>
                    <a:pt x="12146" y="5468"/>
                  </a:cubicBezTo>
                  <a:cubicBezTo>
                    <a:pt x="12606" y="4677"/>
                    <a:pt x="12924" y="3822"/>
                    <a:pt x="13087" y="2923"/>
                  </a:cubicBezTo>
                  <a:cubicBezTo>
                    <a:pt x="13140" y="2641"/>
                    <a:pt x="13169" y="2343"/>
                    <a:pt x="13025" y="2097"/>
                  </a:cubicBezTo>
                  <a:cubicBezTo>
                    <a:pt x="12747" y="1605"/>
                    <a:pt x="11943" y="1467"/>
                    <a:pt x="11359" y="1369"/>
                  </a:cubicBezTo>
                  <a:cubicBezTo>
                    <a:pt x="11268" y="1352"/>
                    <a:pt x="11179" y="1336"/>
                    <a:pt x="11103" y="1323"/>
                  </a:cubicBezTo>
                  <a:cubicBezTo>
                    <a:pt x="10654" y="1234"/>
                    <a:pt x="10201" y="1140"/>
                    <a:pt x="9765" y="1048"/>
                  </a:cubicBezTo>
                  <a:cubicBezTo>
                    <a:pt x="9270" y="943"/>
                    <a:pt x="8759" y="834"/>
                    <a:pt x="8254" y="736"/>
                  </a:cubicBezTo>
                  <a:cubicBezTo>
                    <a:pt x="5998" y="309"/>
                    <a:pt x="4168" y="77"/>
                    <a:pt x="2489" y="8"/>
                  </a:cubicBezTo>
                  <a:cubicBezTo>
                    <a:pt x="2385" y="4"/>
                    <a:pt x="2282" y="0"/>
                    <a:pt x="2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26"/>
          <p:cNvSpPr/>
          <p:nvPr/>
        </p:nvSpPr>
        <p:spPr>
          <a:xfrm>
            <a:off x="2513993" y="698256"/>
            <a:ext cx="381344" cy="436173"/>
          </a:xfrm>
          <a:custGeom>
            <a:avLst/>
            <a:gdLst/>
            <a:ahLst/>
            <a:cxnLst/>
            <a:rect l="l" t="t" r="r" b="b"/>
            <a:pathLst>
              <a:path w="5070" h="5830" extrusionOk="0">
                <a:moveTo>
                  <a:pt x="2850" y="823"/>
                </a:moveTo>
                <a:lnTo>
                  <a:pt x="3099" y="1130"/>
                </a:lnTo>
                <a:lnTo>
                  <a:pt x="1001" y="2810"/>
                </a:lnTo>
                <a:lnTo>
                  <a:pt x="754" y="2501"/>
                </a:lnTo>
                <a:lnTo>
                  <a:pt x="2850" y="823"/>
                </a:lnTo>
                <a:close/>
                <a:moveTo>
                  <a:pt x="2522" y="1"/>
                </a:moveTo>
                <a:cubicBezTo>
                  <a:pt x="2487" y="1"/>
                  <a:pt x="2453" y="12"/>
                  <a:pt x="2424" y="36"/>
                </a:cubicBezTo>
                <a:lnTo>
                  <a:pt x="79" y="1911"/>
                </a:lnTo>
                <a:cubicBezTo>
                  <a:pt x="13" y="1967"/>
                  <a:pt x="0" y="2065"/>
                  <a:pt x="56" y="2134"/>
                </a:cubicBezTo>
                <a:lnTo>
                  <a:pt x="509" y="2698"/>
                </a:lnTo>
                <a:lnTo>
                  <a:pt x="1814" y="4328"/>
                </a:lnTo>
                <a:cubicBezTo>
                  <a:pt x="1630" y="4354"/>
                  <a:pt x="1449" y="4446"/>
                  <a:pt x="1319" y="4613"/>
                </a:cubicBezTo>
                <a:cubicBezTo>
                  <a:pt x="1138" y="4843"/>
                  <a:pt x="1109" y="5164"/>
                  <a:pt x="1246" y="5423"/>
                </a:cubicBezTo>
                <a:cubicBezTo>
                  <a:pt x="1389" y="5690"/>
                  <a:pt x="1652" y="5830"/>
                  <a:pt x="1917" y="5830"/>
                </a:cubicBezTo>
                <a:cubicBezTo>
                  <a:pt x="2122" y="5830"/>
                  <a:pt x="2328" y="5747"/>
                  <a:pt x="2483" y="5574"/>
                </a:cubicBezTo>
                <a:cubicBezTo>
                  <a:pt x="2679" y="5354"/>
                  <a:pt x="2725" y="5033"/>
                  <a:pt x="2604" y="4764"/>
                </a:cubicBezTo>
                <a:cubicBezTo>
                  <a:pt x="2535" y="4610"/>
                  <a:pt x="2420" y="4495"/>
                  <a:pt x="2292" y="4420"/>
                </a:cubicBezTo>
                <a:lnTo>
                  <a:pt x="1154" y="3000"/>
                </a:lnTo>
                <a:lnTo>
                  <a:pt x="3250" y="1321"/>
                </a:lnTo>
                <a:lnTo>
                  <a:pt x="4155" y="2453"/>
                </a:lnTo>
                <a:cubicBezTo>
                  <a:pt x="3972" y="2475"/>
                  <a:pt x="3795" y="2567"/>
                  <a:pt x="3663" y="2734"/>
                </a:cubicBezTo>
                <a:cubicBezTo>
                  <a:pt x="3480" y="2964"/>
                  <a:pt x="3453" y="3288"/>
                  <a:pt x="3588" y="3547"/>
                </a:cubicBezTo>
                <a:cubicBezTo>
                  <a:pt x="3730" y="3813"/>
                  <a:pt x="3993" y="3952"/>
                  <a:pt x="4258" y="3952"/>
                </a:cubicBezTo>
                <a:cubicBezTo>
                  <a:pt x="4464" y="3952"/>
                  <a:pt x="4672" y="3869"/>
                  <a:pt x="4827" y="3695"/>
                </a:cubicBezTo>
                <a:cubicBezTo>
                  <a:pt x="5021" y="3479"/>
                  <a:pt x="5070" y="3154"/>
                  <a:pt x="4948" y="2889"/>
                </a:cubicBezTo>
                <a:cubicBezTo>
                  <a:pt x="4877" y="2731"/>
                  <a:pt x="4765" y="2619"/>
                  <a:pt x="4634" y="2544"/>
                </a:cubicBezTo>
                <a:lnTo>
                  <a:pt x="3099" y="626"/>
                </a:lnTo>
                <a:lnTo>
                  <a:pt x="2646" y="59"/>
                </a:lnTo>
                <a:cubicBezTo>
                  <a:pt x="2614" y="21"/>
                  <a:pt x="2568" y="1"/>
                  <a:pt x="252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250;p26">
            <a:extLst>
              <a:ext uri="{FF2B5EF4-FFF2-40B4-BE49-F238E27FC236}">
                <a16:creationId xmlns:a16="http://schemas.microsoft.com/office/drawing/2014/main" id="{ECB5612E-F6E2-4639-BB3A-13100916BDCA}"/>
              </a:ext>
            </a:extLst>
          </p:cNvPr>
          <p:cNvSpPr txBox="1">
            <a:spLocks/>
          </p:cNvSpPr>
          <p:nvPr/>
        </p:nvSpPr>
        <p:spPr>
          <a:xfrm flipH="1">
            <a:off x="951862" y="-41676"/>
            <a:ext cx="4819950" cy="7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r>
              <a:rPr lang="it-IT" sz="1200" dirty="0" err="1">
                <a:solidFill>
                  <a:srgbClr val="EFEBD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Big Shoulders Text"/>
                <a:cs typeface="Amatic SC" panose="00000500000000000000" pitchFamily="2" charset="-79"/>
                <a:sym typeface="Big Shoulders Text"/>
              </a:rPr>
              <a:t>Exam</a:t>
            </a:r>
            <a:r>
              <a:rPr lang="it-IT" sz="1200" dirty="0">
                <a:solidFill>
                  <a:srgbClr val="EFEBD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Big Shoulders Text"/>
                <a:cs typeface="Amatic SC" panose="00000500000000000000" pitchFamily="2" charset="-79"/>
                <a:sym typeface="Big Shoulders Text"/>
              </a:rPr>
              <a:t> Presentation 26/06/2022 A.Y. 2021/2022</a:t>
            </a:r>
          </a:p>
        </p:txBody>
      </p:sp>
      <p:sp>
        <p:nvSpPr>
          <p:cNvPr id="83" name="CasellaDiTesto 82">
            <a:extLst>
              <a:ext uri="{FF2B5EF4-FFF2-40B4-BE49-F238E27FC236}">
                <a16:creationId xmlns:a16="http://schemas.microsoft.com/office/drawing/2014/main" id="{E2E7CEB1-A0A9-4C3C-BBC5-4AB113D569B3}"/>
              </a:ext>
            </a:extLst>
          </p:cNvPr>
          <p:cNvSpPr txBox="1"/>
          <p:nvPr/>
        </p:nvSpPr>
        <p:spPr>
          <a:xfrm>
            <a:off x="3665070" y="3073749"/>
            <a:ext cx="1813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05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 Black"/>
                <a:sym typeface="Big Shoulders Text Black"/>
              </a:rPr>
              <a:t>PROJECT PRESENTATION</a:t>
            </a:r>
            <a:endParaRPr lang="it-IT" sz="1050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 Black"/>
              <a:sym typeface="Big Shoulders Text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6"/>
          <p:cNvSpPr/>
          <p:nvPr/>
        </p:nvSpPr>
        <p:spPr>
          <a:xfrm>
            <a:off x="4326673" y="337900"/>
            <a:ext cx="4531027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74" name="Google Shape;574;p36"/>
          <p:cNvSpPr txBox="1">
            <a:spLocks noGrp="1"/>
          </p:cNvSpPr>
          <p:nvPr>
            <p:ph type="ctrTitle"/>
          </p:nvPr>
        </p:nvSpPr>
        <p:spPr>
          <a:xfrm>
            <a:off x="4326673" y="398243"/>
            <a:ext cx="4097151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accent2"/>
                </a:solidFill>
              </a:rPr>
              <a:t>TONE TRANSFER by Magenta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82" name="Google Shape;582;p36"/>
          <p:cNvSpPr/>
          <p:nvPr/>
        </p:nvSpPr>
        <p:spPr>
          <a:xfrm flipH="1" flipV="1">
            <a:off x="6704721" y="4110450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15" name="Google Shape;488;p33">
            <a:extLst>
              <a:ext uri="{FF2B5EF4-FFF2-40B4-BE49-F238E27FC236}">
                <a16:creationId xmlns:a16="http://schemas.microsoft.com/office/drawing/2014/main" id="{ECE6DEE9-B976-4D2D-8C83-E0DFF7F23344}"/>
              </a:ext>
            </a:extLst>
          </p:cNvPr>
          <p:cNvSpPr txBox="1">
            <a:spLocks/>
          </p:cNvSpPr>
          <p:nvPr/>
        </p:nvSpPr>
        <p:spPr>
          <a:xfrm>
            <a:off x="1082096" y="1445904"/>
            <a:ext cx="6612245" cy="2200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endParaRPr lang="en-US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9EC50ACE-194F-4784-B720-225C101FC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60" y="1355363"/>
            <a:ext cx="5651126" cy="20997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B87766-4982-40E2-A8F3-C64FBF0DB56D}"/>
              </a:ext>
            </a:extLst>
          </p:cNvPr>
          <p:cNvSpPr txBox="1"/>
          <p:nvPr/>
        </p:nvSpPr>
        <p:spPr>
          <a:xfrm>
            <a:off x="611841" y="3805518"/>
            <a:ext cx="565953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tamaran"/>
              </a:rPr>
              <a:t>Red components are part of the neural network architecture, </a:t>
            </a:r>
            <a:endParaRPr lang="en-US"/>
          </a:p>
          <a:p>
            <a:r>
              <a:rPr lang="en-US">
                <a:latin typeface="Catamaran"/>
              </a:rPr>
              <a:t>green components are the latent representation, and yellow components are deterministic synthesizers and effects.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9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6"/>
          <p:cNvSpPr/>
          <p:nvPr/>
        </p:nvSpPr>
        <p:spPr>
          <a:xfrm>
            <a:off x="4326673" y="337900"/>
            <a:ext cx="4531027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74" name="Google Shape;574;p36"/>
          <p:cNvSpPr txBox="1">
            <a:spLocks noGrp="1"/>
          </p:cNvSpPr>
          <p:nvPr>
            <p:ph type="ctrTitle"/>
          </p:nvPr>
        </p:nvSpPr>
        <p:spPr>
          <a:xfrm>
            <a:off x="4326673" y="398243"/>
            <a:ext cx="4097151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accent2"/>
                </a:solidFill>
              </a:rPr>
              <a:t>TONE TRANSFER by Magenta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82" name="Google Shape;582;p36"/>
          <p:cNvSpPr/>
          <p:nvPr/>
        </p:nvSpPr>
        <p:spPr>
          <a:xfrm flipH="1" flipV="1">
            <a:off x="6704721" y="4110450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15" name="Google Shape;488;p33">
            <a:extLst>
              <a:ext uri="{FF2B5EF4-FFF2-40B4-BE49-F238E27FC236}">
                <a16:creationId xmlns:a16="http://schemas.microsoft.com/office/drawing/2014/main" id="{ECE6DEE9-B976-4D2D-8C83-E0DFF7F23344}"/>
              </a:ext>
            </a:extLst>
          </p:cNvPr>
          <p:cNvSpPr txBox="1">
            <a:spLocks/>
          </p:cNvSpPr>
          <p:nvPr/>
        </p:nvSpPr>
        <p:spPr>
          <a:xfrm>
            <a:off x="1082096" y="1445904"/>
            <a:ext cx="6612245" cy="2200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ABB487-1889-4BF2-AE57-3D31BA4BFF65}"/>
              </a:ext>
            </a:extLst>
          </p:cNvPr>
          <p:cNvSpPr txBox="1"/>
          <p:nvPr/>
        </p:nvSpPr>
        <p:spPr>
          <a:xfrm>
            <a:off x="3200400" y="234315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4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08C3CDF-B00E-4D50-B7AA-44A9FC3AE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99" y="1357394"/>
            <a:ext cx="6285659" cy="275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83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6"/>
          <p:cNvSpPr/>
          <p:nvPr/>
        </p:nvSpPr>
        <p:spPr>
          <a:xfrm>
            <a:off x="4572000" y="337900"/>
            <a:ext cx="428570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74" name="Google Shape;574;p36"/>
          <p:cNvSpPr txBox="1">
            <a:spLocks noGrp="1"/>
          </p:cNvSpPr>
          <p:nvPr>
            <p:ph type="ctrTitle"/>
          </p:nvPr>
        </p:nvSpPr>
        <p:spPr>
          <a:xfrm>
            <a:off x="4922519" y="398243"/>
            <a:ext cx="350130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accent2"/>
                </a:solidFill>
              </a:rPr>
              <a:t>FEATURED INSTRUMENTS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82" name="Google Shape;582;p36"/>
          <p:cNvSpPr/>
          <p:nvPr/>
        </p:nvSpPr>
        <p:spPr>
          <a:xfrm flipH="1" flipV="1">
            <a:off x="6704721" y="4110450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577" name="Google Shape;577;p36"/>
          <p:cNvSpPr txBox="1"/>
          <p:nvPr/>
        </p:nvSpPr>
        <p:spPr>
          <a:xfrm>
            <a:off x="2677465" y="2873918"/>
            <a:ext cx="1572579" cy="95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A7CA47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Flute</a:t>
            </a:r>
            <a:endParaRPr sz="2400" b="1">
              <a:solidFill>
                <a:srgbClr val="A7CA47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79" name="Google Shape;579;p36"/>
          <p:cNvSpPr txBox="1"/>
          <p:nvPr/>
        </p:nvSpPr>
        <p:spPr>
          <a:xfrm>
            <a:off x="4614116" y="3057952"/>
            <a:ext cx="1383871" cy="79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704BA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Violin</a:t>
            </a:r>
            <a:endParaRPr sz="1800" b="1">
              <a:solidFill>
                <a:srgbClr val="704BAC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C9FD36B-E66B-4D9F-B3EC-FEA3A9116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307" y="1543637"/>
            <a:ext cx="1833102" cy="2145362"/>
          </a:xfrm>
          <a:prstGeom prst="rect">
            <a:avLst/>
          </a:prstGeom>
        </p:spPr>
      </p:pic>
      <p:pic>
        <p:nvPicPr>
          <p:cNvPr id="5" name="Immagine 4" descr="Immagine che contiene luce&#10;&#10;Descrizione generata automaticamente">
            <a:extLst>
              <a:ext uri="{FF2B5EF4-FFF2-40B4-BE49-F238E27FC236}">
                <a16:creationId xmlns:a16="http://schemas.microsoft.com/office/drawing/2014/main" id="{2218C0B8-DF06-47A2-ABF6-D8FD3CC5D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202" y="1557338"/>
            <a:ext cx="1833102" cy="2145362"/>
          </a:xfrm>
          <a:prstGeom prst="rect">
            <a:avLst/>
          </a:prstGeom>
        </p:spPr>
      </p:pic>
      <p:sp>
        <p:nvSpPr>
          <p:cNvPr id="19" name="Google Shape;577;p36">
            <a:extLst>
              <a:ext uri="{FF2B5EF4-FFF2-40B4-BE49-F238E27FC236}">
                <a16:creationId xmlns:a16="http://schemas.microsoft.com/office/drawing/2014/main" id="{7DEABF78-6AB3-4817-A7E0-1E7F4245B058}"/>
              </a:ext>
            </a:extLst>
          </p:cNvPr>
          <p:cNvSpPr txBox="1"/>
          <p:nvPr/>
        </p:nvSpPr>
        <p:spPr>
          <a:xfrm>
            <a:off x="855669" y="3100670"/>
            <a:ext cx="1876433" cy="765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7FDEDE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Trumpet</a:t>
            </a:r>
            <a:endParaRPr sz="2400" b="1">
              <a:solidFill>
                <a:srgbClr val="7FDEDE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0" name="Google Shape;579;p36">
            <a:extLst>
              <a:ext uri="{FF2B5EF4-FFF2-40B4-BE49-F238E27FC236}">
                <a16:creationId xmlns:a16="http://schemas.microsoft.com/office/drawing/2014/main" id="{6FFD5DA9-56C5-4D92-86C6-3D4E9DBAE94A}"/>
              </a:ext>
            </a:extLst>
          </p:cNvPr>
          <p:cNvSpPr txBox="1"/>
          <p:nvPr/>
        </p:nvSpPr>
        <p:spPr>
          <a:xfrm>
            <a:off x="5841405" y="3069660"/>
            <a:ext cx="2462358" cy="79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DD6B88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Saxophone</a:t>
            </a:r>
            <a:endParaRPr sz="2400" b="1">
              <a:solidFill>
                <a:srgbClr val="DD6B88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9B244C9E-10D0-42D2-A44F-9020A73383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237" y="1543637"/>
            <a:ext cx="1833102" cy="2145362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0D1B4896-2CF5-40E7-BA9A-1A8C42F1AB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4762" y="1457570"/>
            <a:ext cx="1833102" cy="214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19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5"/>
          <p:cNvSpPr txBox="1">
            <a:spLocks noGrp="1"/>
          </p:cNvSpPr>
          <p:nvPr>
            <p:ph type="title"/>
          </p:nvPr>
        </p:nvSpPr>
        <p:spPr>
          <a:xfrm>
            <a:off x="832797" y="1876600"/>
            <a:ext cx="4633200" cy="198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GESTURE RECOGNITION</a:t>
            </a:r>
            <a:endParaRPr/>
          </a:p>
        </p:txBody>
      </p:sp>
      <p:sp>
        <p:nvSpPr>
          <p:cNvPr id="535" name="Google Shape;535;p35"/>
          <p:cNvSpPr txBox="1">
            <a:spLocks noGrp="1"/>
          </p:cNvSpPr>
          <p:nvPr>
            <p:ph type="subTitle" idx="1"/>
          </p:nvPr>
        </p:nvSpPr>
        <p:spPr>
          <a:xfrm>
            <a:off x="1267285" y="3978169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</a:t>
            </a:r>
            <a:r>
              <a:rPr lang="en" dirty="0"/>
              <a:t>he video input that let the user choose </a:t>
            </a:r>
            <a:endParaRPr dirty="0"/>
          </a:p>
        </p:txBody>
      </p:sp>
      <p:grpSp>
        <p:nvGrpSpPr>
          <p:cNvPr id="536" name="Google Shape;536;p35"/>
          <p:cNvGrpSpPr/>
          <p:nvPr/>
        </p:nvGrpSpPr>
        <p:grpSpPr>
          <a:xfrm>
            <a:off x="7298272" y="2977466"/>
            <a:ext cx="1718896" cy="1626023"/>
            <a:chOff x="4405525" y="3414150"/>
            <a:chExt cx="609600" cy="553700"/>
          </a:xfrm>
        </p:grpSpPr>
        <p:sp>
          <p:nvSpPr>
            <p:cNvPr id="537" name="Google Shape;537;p35"/>
            <p:cNvSpPr/>
            <p:nvPr/>
          </p:nvSpPr>
          <p:spPr>
            <a:xfrm>
              <a:off x="4407500" y="3415950"/>
              <a:ext cx="524775" cy="515175"/>
            </a:xfrm>
            <a:custGeom>
              <a:avLst/>
              <a:gdLst/>
              <a:ahLst/>
              <a:cxnLst/>
              <a:rect l="l" t="t" r="r" b="b"/>
              <a:pathLst>
                <a:path w="20991" h="20607" extrusionOk="0">
                  <a:moveTo>
                    <a:pt x="16399" y="470"/>
                  </a:moveTo>
                  <a:lnTo>
                    <a:pt x="19518" y="1378"/>
                  </a:lnTo>
                  <a:lnTo>
                    <a:pt x="16688" y="987"/>
                  </a:lnTo>
                  <a:lnTo>
                    <a:pt x="14228" y="4782"/>
                  </a:lnTo>
                  <a:lnTo>
                    <a:pt x="16399" y="470"/>
                  </a:lnTo>
                  <a:close/>
                  <a:moveTo>
                    <a:pt x="2587" y="8543"/>
                  </a:moveTo>
                  <a:lnTo>
                    <a:pt x="2945" y="9077"/>
                  </a:lnTo>
                  <a:lnTo>
                    <a:pt x="5470" y="9890"/>
                  </a:lnTo>
                  <a:lnTo>
                    <a:pt x="2804" y="9441"/>
                  </a:lnTo>
                  <a:lnTo>
                    <a:pt x="2587" y="8543"/>
                  </a:lnTo>
                  <a:close/>
                  <a:moveTo>
                    <a:pt x="6979" y="11602"/>
                  </a:moveTo>
                  <a:lnTo>
                    <a:pt x="7230" y="12346"/>
                  </a:lnTo>
                  <a:lnTo>
                    <a:pt x="6699" y="12868"/>
                  </a:lnTo>
                  <a:lnTo>
                    <a:pt x="6460" y="12199"/>
                  </a:lnTo>
                  <a:lnTo>
                    <a:pt x="6979" y="11602"/>
                  </a:lnTo>
                  <a:close/>
                  <a:moveTo>
                    <a:pt x="6703" y="13313"/>
                  </a:moveTo>
                  <a:lnTo>
                    <a:pt x="6949" y="13786"/>
                  </a:lnTo>
                  <a:lnTo>
                    <a:pt x="6594" y="14311"/>
                  </a:lnTo>
                  <a:lnTo>
                    <a:pt x="6325" y="13743"/>
                  </a:lnTo>
                  <a:lnTo>
                    <a:pt x="6703" y="13313"/>
                  </a:lnTo>
                  <a:close/>
                  <a:moveTo>
                    <a:pt x="16258" y="1"/>
                  </a:moveTo>
                  <a:lnTo>
                    <a:pt x="16173" y="174"/>
                  </a:lnTo>
                  <a:lnTo>
                    <a:pt x="16386" y="256"/>
                  </a:lnTo>
                  <a:lnTo>
                    <a:pt x="16193" y="463"/>
                  </a:lnTo>
                  <a:lnTo>
                    <a:pt x="16042" y="433"/>
                  </a:lnTo>
                  <a:lnTo>
                    <a:pt x="14770" y="2949"/>
                  </a:lnTo>
                  <a:lnTo>
                    <a:pt x="14976" y="3132"/>
                  </a:lnTo>
                  <a:lnTo>
                    <a:pt x="14822" y="3276"/>
                  </a:lnTo>
                  <a:lnTo>
                    <a:pt x="14642" y="3204"/>
                  </a:lnTo>
                  <a:lnTo>
                    <a:pt x="13629" y="5207"/>
                  </a:lnTo>
                  <a:lnTo>
                    <a:pt x="14117" y="5424"/>
                  </a:lnTo>
                  <a:lnTo>
                    <a:pt x="13917" y="5617"/>
                  </a:lnTo>
                  <a:lnTo>
                    <a:pt x="13514" y="5437"/>
                  </a:lnTo>
                  <a:lnTo>
                    <a:pt x="12759" y="6929"/>
                  </a:lnTo>
                  <a:lnTo>
                    <a:pt x="13166" y="7165"/>
                  </a:lnTo>
                  <a:lnTo>
                    <a:pt x="13087" y="7342"/>
                  </a:lnTo>
                  <a:lnTo>
                    <a:pt x="12645" y="7162"/>
                  </a:lnTo>
                  <a:lnTo>
                    <a:pt x="11963" y="8510"/>
                  </a:lnTo>
                  <a:lnTo>
                    <a:pt x="12346" y="8683"/>
                  </a:lnTo>
                  <a:lnTo>
                    <a:pt x="12146" y="8877"/>
                  </a:lnTo>
                  <a:lnTo>
                    <a:pt x="11845" y="8743"/>
                  </a:lnTo>
                  <a:lnTo>
                    <a:pt x="8745" y="14878"/>
                  </a:lnTo>
                  <a:lnTo>
                    <a:pt x="8922" y="15009"/>
                  </a:lnTo>
                  <a:lnTo>
                    <a:pt x="8863" y="15160"/>
                  </a:lnTo>
                  <a:lnTo>
                    <a:pt x="8647" y="15075"/>
                  </a:lnTo>
                  <a:lnTo>
                    <a:pt x="8565" y="15238"/>
                  </a:lnTo>
                  <a:lnTo>
                    <a:pt x="6867" y="18689"/>
                  </a:lnTo>
                  <a:lnTo>
                    <a:pt x="7943" y="10221"/>
                  </a:lnTo>
                  <a:lnTo>
                    <a:pt x="3250" y="8736"/>
                  </a:lnTo>
                  <a:lnTo>
                    <a:pt x="2499" y="7834"/>
                  </a:lnTo>
                  <a:lnTo>
                    <a:pt x="0" y="16819"/>
                  </a:lnTo>
                  <a:lnTo>
                    <a:pt x="6103" y="20607"/>
                  </a:lnTo>
                  <a:lnTo>
                    <a:pt x="7923" y="19373"/>
                  </a:lnTo>
                  <a:lnTo>
                    <a:pt x="12936" y="9802"/>
                  </a:lnTo>
                  <a:lnTo>
                    <a:pt x="13337" y="9434"/>
                  </a:lnTo>
                  <a:lnTo>
                    <a:pt x="8860" y="18737"/>
                  </a:lnTo>
                  <a:lnTo>
                    <a:pt x="8860" y="18737"/>
                  </a:lnTo>
                  <a:lnTo>
                    <a:pt x="9635" y="18212"/>
                  </a:lnTo>
                  <a:lnTo>
                    <a:pt x="17176" y="2292"/>
                  </a:lnTo>
                  <a:lnTo>
                    <a:pt x="17478" y="2014"/>
                  </a:lnTo>
                  <a:lnTo>
                    <a:pt x="20656" y="2243"/>
                  </a:lnTo>
                  <a:lnTo>
                    <a:pt x="20990" y="1381"/>
                  </a:lnTo>
                  <a:lnTo>
                    <a:pt x="16258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4763200" y="3427675"/>
              <a:ext cx="132250" cy="107825"/>
            </a:xfrm>
            <a:custGeom>
              <a:avLst/>
              <a:gdLst/>
              <a:ahLst/>
              <a:cxnLst/>
              <a:rect l="l" t="t" r="r" b="b"/>
              <a:pathLst>
                <a:path w="5290" h="4313" extrusionOk="0">
                  <a:moveTo>
                    <a:pt x="2171" y="1"/>
                  </a:moveTo>
                  <a:lnTo>
                    <a:pt x="0" y="4313"/>
                  </a:lnTo>
                  <a:lnTo>
                    <a:pt x="2460" y="518"/>
                  </a:lnTo>
                  <a:lnTo>
                    <a:pt x="5290" y="909"/>
                  </a:lnTo>
                  <a:lnTo>
                    <a:pt x="2171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4435875" y="3547700"/>
              <a:ext cx="233975" cy="123800"/>
            </a:xfrm>
            <a:custGeom>
              <a:avLst/>
              <a:gdLst/>
              <a:ahLst/>
              <a:cxnLst/>
              <a:rect l="l" t="t" r="r" b="b"/>
              <a:pathLst>
                <a:path w="9359" h="4952" extrusionOk="0">
                  <a:moveTo>
                    <a:pt x="3502" y="761"/>
                  </a:moveTo>
                  <a:lnTo>
                    <a:pt x="6814" y="1958"/>
                  </a:lnTo>
                  <a:lnTo>
                    <a:pt x="7735" y="3050"/>
                  </a:lnTo>
                  <a:lnTo>
                    <a:pt x="3335" y="2604"/>
                  </a:lnTo>
                  <a:lnTo>
                    <a:pt x="1695" y="1108"/>
                  </a:lnTo>
                  <a:lnTo>
                    <a:pt x="3502" y="761"/>
                  </a:lnTo>
                  <a:close/>
                  <a:moveTo>
                    <a:pt x="2705" y="0"/>
                  </a:moveTo>
                  <a:lnTo>
                    <a:pt x="0" y="921"/>
                  </a:lnTo>
                  <a:lnTo>
                    <a:pt x="1364" y="2564"/>
                  </a:lnTo>
                  <a:lnTo>
                    <a:pt x="2115" y="3466"/>
                  </a:lnTo>
                  <a:lnTo>
                    <a:pt x="6808" y="4951"/>
                  </a:lnTo>
                  <a:lnTo>
                    <a:pt x="9358" y="3640"/>
                  </a:lnTo>
                  <a:lnTo>
                    <a:pt x="7351" y="1496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4568975" y="3705975"/>
              <a:ext cx="19300" cy="31675"/>
            </a:xfrm>
            <a:custGeom>
              <a:avLst/>
              <a:gdLst/>
              <a:ahLst/>
              <a:cxnLst/>
              <a:rect l="l" t="t" r="r" b="b"/>
              <a:pathLst>
                <a:path w="772" h="1267" extrusionOk="0">
                  <a:moveTo>
                    <a:pt x="520" y="1"/>
                  </a:moveTo>
                  <a:lnTo>
                    <a:pt x="1" y="598"/>
                  </a:lnTo>
                  <a:lnTo>
                    <a:pt x="240" y="1267"/>
                  </a:lnTo>
                  <a:lnTo>
                    <a:pt x="771" y="745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4565625" y="3748775"/>
              <a:ext cx="15600" cy="24950"/>
            </a:xfrm>
            <a:custGeom>
              <a:avLst/>
              <a:gdLst/>
              <a:ahLst/>
              <a:cxnLst/>
              <a:rect l="l" t="t" r="r" b="b"/>
              <a:pathLst>
                <a:path w="624" h="998" extrusionOk="0">
                  <a:moveTo>
                    <a:pt x="378" y="0"/>
                  </a:moveTo>
                  <a:lnTo>
                    <a:pt x="0" y="430"/>
                  </a:lnTo>
                  <a:lnTo>
                    <a:pt x="269" y="998"/>
                  </a:lnTo>
                  <a:lnTo>
                    <a:pt x="624" y="473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4677275" y="3612700"/>
              <a:ext cx="38875" cy="25350"/>
            </a:xfrm>
            <a:custGeom>
              <a:avLst/>
              <a:gdLst/>
              <a:ahLst/>
              <a:cxnLst/>
              <a:rect l="l" t="t" r="r" b="b"/>
              <a:pathLst>
                <a:path w="1555" h="1014" extrusionOk="0">
                  <a:moveTo>
                    <a:pt x="814" y="1"/>
                  </a:moveTo>
                  <a:lnTo>
                    <a:pt x="1" y="233"/>
                  </a:lnTo>
                  <a:lnTo>
                    <a:pt x="162" y="1013"/>
                  </a:lnTo>
                  <a:lnTo>
                    <a:pt x="716" y="721"/>
                  </a:lnTo>
                  <a:lnTo>
                    <a:pt x="1054" y="873"/>
                  </a:lnTo>
                  <a:lnTo>
                    <a:pt x="1355" y="1007"/>
                  </a:lnTo>
                  <a:lnTo>
                    <a:pt x="1555" y="813"/>
                  </a:lnTo>
                  <a:lnTo>
                    <a:pt x="1172" y="640"/>
                  </a:lnTo>
                  <a:lnTo>
                    <a:pt x="827" y="489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4701300" y="3569425"/>
              <a:ext cx="35350" cy="30100"/>
            </a:xfrm>
            <a:custGeom>
              <a:avLst/>
              <a:gdLst/>
              <a:ahLst/>
              <a:cxnLst/>
              <a:rect l="l" t="t" r="r" b="b"/>
              <a:pathLst>
                <a:path w="1414" h="1204" extrusionOk="0">
                  <a:moveTo>
                    <a:pt x="739" y="0"/>
                  </a:moveTo>
                  <a:lnTo>
                    <a:pt x="0" y="321"/>
                  </a:lnTo>
                  <a:lnTo>
                    <a:pt x="106" y="1164"/>
                  </a:lnTo>
                  <a:lnTo>
                    <a:pt x="542" y="882"/>
                  </a:lnTo>
                  <a:lnTo>
                    <a:pt x="893" y="1023"/>
                  </a:lnTo>
                  <a:lnTo>
                    <a:pt x="1335" y="1203"/>
                  </a:lnTo>
                  <a:lnTo>
                    <a:pt x="1414" y="1026"/>
                  </a:lnTo>
                  <a:lnTo>
                    <a:pt x="1007" y="790"/>
                  </a:lnTo>
                  <a:lnTo>
                    <a:pt x="778" y="656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4721550" y="3531200"/>
              <a:ext cx="38875" cy="25375"/>
            </a:xfrm>
            <a:custGeom>
              <a:avLst/>
              <a:gdLst/>
              <a:ahLst/>
              <a:cxnLst/>
              <a:rect l="l" t="t" r="r" b="b"/>
              <a:pathLst>
                <a:path w="1555" h="1015" extrusionOk="0">
                  <a:moveTo>
                    <a:pt x="811" y="1"/>
                  </a:moveTo>
                  <a:lnTo>
                    <a:pt x="0" y="234"/>
                  </a:lnTo>
                  <a:lnTo>
                    <a:pt x="162" y="1014"/>
                  </a:lnTo>
                  <a:lnTo>
                    <a:pt x="712" y="722"/>
                  </a:lnTo>
                  <a:lnTo>
                    <a:pt x="952" y="827"/>
                  </a:lnTo>
                  <a:lnTo>
                    <a:pt x="1355" y="1007"/>
                  </a:lnTo>
                  <a:lnTo>
                    <a:pt x="1555" y="814"/>
                  </a:lnTo>
                  <a:lnTo>
                    <a:pt x="1067" y="597"/>
                  </a:lnTo>
                  <a:lnTo>
                    <a:pt x="823" y="490"/>
                  </a:lnTo>
                  <a:lnTo>
                    <a:pt x="811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4611775" y="3653525"/>
              <a:ext cx="67675" cy="141425"/>
            </a:xfrm>
            <a:custGeom>
              <a:avLst/>
              <a:gdLst/>
              <a:ahLst/>
              <a:cxnLst/>
              <a:rect l="l" t="t" r="r" b="b"/>
              <a:pathLst>
                <a:path w="2707" h="5657" extrusionOk="0">
                  <a:moveTo>
                    <a:pt x="2591" y="1"/>
                  </a:moveTo>
                  <a:lnTo>
                    <a:pt x="1" y="5388"/>
                  </a:lnTo>
                  <a:lnTo>
                    <a:pt x="476" y="5572"/>
                  </a:lnTo>
                  <a:lnTo>
                    <a:pt x="692" y="5657"/>
                  </a:lnTo>
                  <a:lnTo>
                    <a:pt x="751" y="5506"/>
                  </a:lnTo>
                  <a:lnTo>
                    <a:pt x="574" y="5375"/>
                  </a:lnTo>
                  <a:lnTo>
                    <a:pt x="388" y="5231"/>
                  </a:lnTo>
                  <a:lnTo>
                    <a:pt x="2706" y="443"/>
                  </a:lnTo>
                  <a:lnTo>
                    <a:pt x="2591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4764675" y="3415775"/>
              <a:ext cx="52500" cy="82100"/>
            </a:xfrm>
            <a:custGeom>
              <a:avLst/>
              <a:gdLst/>
              <a:ahLst/>
              <a:cxnLst/>
              <a:rect l="l" t="t" r="r" b="b"/>
              <a:pathLst>
                <a:path w="2100" h="3284" extrusionOk="0">
                  <a:moveTo>
                    <a:pt x="1414" y="0"/>
                  </a:moveTo>
                  <a:lnTo>
                    <a:pt x="0" y="3067"/>
                  </a:lnTo>
                  <a:lnTo>
                    <a:pt x="355" y="3211"/>
                  </a:lnTo>
                  <a:lnTo>
                    <a:pt x="535" y="3283"/>
                  </a:lnTo>
                  <a:lnTo>
                    <a:pt x="689" y="3139"/>
                  </a:lnTo>
                  <a:lnTo>
                    <a:pt x="483" y="2956"/>
                  </a:lnTo>
                  <a:lnTo>
                    <a:pt x="325" y="2821"/>
                  </a:lnTo>
                  <a:lnTo>
                    <a:pt x="1541" y="394"/>
                  </a:lnTo>
                  <a:lnTo>
                    <a:pt x="1755" y="440"/>
                  </a:lnTo>
                  <a:lnTo>
                    <a:pt x="1906" y="470"/>
                  </a:lnTo>
                  <a:lnTo>
                    <a:pt x="2099" y="263"/>
                  </a:lnTo>
                  <a:lnTo>
                    <a:pt x="1886" y="181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4472175" y="3629500"/>
              <a:ext cx="72075" cy="33700"/>
            </a:xfrm>
            <a:custGeom>
              <a:avLst/>
              <a:gdLst/>
              <a:ahLst/>
              <a:cxnLst/>
              <a:rect l="l" t="t" r="r" b="b"/>
              <a:pathLst>
                <a:path w="2883" h="1348" extrusionOk="0">
                  <a:moveTo>
                    <a:pt x="0" y="1"/>
                  </a:moveTo>
                  <a:lnTo>
                    <a:pt x="217" y="899"/>
                  </a:lnTo>
                  <a:lnTo>
                    <a:pt x="2883" y="1348"/>
                  </a:lnTo>
                  <a:lnTo>
                    <a:pt x="358" y="5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4478250" y="3566700"/>
              <a:ext cx="151025" cy="57250"/>
            </a:xfrm>
            <a:custGeom>
              <a:avLst/>
              <a:gdLst/>
              <a:ahLst/>
              <a:cxnLst/>
              <a:rect l="l" t="t" r="r" b="b"/>
              <a:pathLst>
                <a:path w="6041" h="2290" extrusionOk="0">
                  <a:moveTo>
                    <a:pt x="1807" y="1"/>
                  </a:moveTo>
                  <a:lnTo>
                    <a:pt x="0" y="348"/>
                  </a:lnTo>
                  <a:lnTo>
                    <a:pt x="1640" y="1844"/>
                  </a:lnTo>
                  <a:lnTo>
                    <a:pt x="6040" y="2290"/>
                  </a:lnTo>
                  <a:lnTo>
                    <a:pt x="5119" y="1198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4407500" y="3466275"/>
              <a:ext cx="436950" cy="501575"/>
            </a:xfrm>
            <a:custGeom>
              <a:avLst/>
              <a:gdLst/>
              <a:ahLst/>
              <a:cxnLst/>
              <a:rect l="l" t="t" r="r" b="b"/>
              <a:pathLst>
                <a:path w="17478" h="20063" extrusionOk="0">
                  <a:moveTo>
                    <a:pt x="17478" y="1"/>
                  </a:moveTo>
                  <a:lnTo>
                    <a:pt x="17176" y="279"/>
                  </a:lnTo>
                  <a:lnTo>
                    <a:pt x="9635" y="16199"/>
                  </a:lnTo>
                  <a:lnTo>
                    <a:pt x="8860" y="16724"/>
                  </a:lnTo>
                  <a:lnTo>
                    <a:pt x="8860" y="16724"/>
                  </a:lnTo>
                  <a:lnTo>
                    <a:pt x="13337" y="7421"/>
                  </a:lnTo>
                  <a:lnTo>
                    <a:pt x="12936" y="7789"/>
                  </a:lnTo>
                  <a:lnTo>
                    <a:pt x="7923" y="17360"/>
                  </a:lnTo>
                  <a:lnTo>
                    <a:pt x="6103" y="18594"/>
                  </a:lnTo>
                  <a:lnTo>
                    <a:pt x="0" y="14806"/>
                  </a:lnTo>
                  <a:lnTo>
                    <a:pt x="1666" y="18584"/>
                  </a:lnTo>
                  <a:lnTo>
                    <a:pt x="5715" y="20063"/>
                  </a:lnTo>
                  <a:lnTo>
                    <a:pt x="10500" y="16908"/>
                  </a:lnTo>
                  <a:lnTo>
                    <a:pt x="17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4923875" y="3450450"/>
              <a:ext cx="91250" cy="47325"/>
            </a:xfrm>
            <a:custGeom>
              <a:avLst/>
              <a:gdLst/>
              <a:ahLst/>
              <a:cxnLst/>
              <a:rect l="l" t="t" r="r" b="b"/>
              <a:pathLst>
                <a:path w="3650" h="1893" extrusionOk="0">
                  <a:moveTo>
                    <a:pt x="335" y="1"/>
                  </a:moveTo>
                  <a:lnTo>
                    <a:pt x="1" y="863"/>
                  </a:lnTo>
                  <a:lnTo>
                    <a:pt x="1230" y="1650"/>
                  </a:lnTo>
                  <a:lnTo>
                    <a:pt x="2666" y="1893"/>
                  </a:lnTo>
                  <a:lnTo>
                    <a:pt x="3650" y="608"/>
                  </a:lnTo>
                  <a:lnTo>
                    <a:pt x="2355" y="106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4405525" y="3414300"/>
              <a:ext cx="524775" cy="551900"/>
            </a:xfrm>
            <a:custGeom>
              <a:avLst/>
              <a:gdLst/>
              <a:ahLst/>
              <a:cxnLst/>
              <a:rect l="l" t="t" r="r" b="b"/>
              <a:pathLst>
                <a:path w="20991" h="22076" extrusionOk="0">
                  <a:moveTo>
                    <a:pt x="16258" y="0"/>
                  </a:moveTo>
                  <a:lnTo>
                    <a:pt x="8565" y="15239"/>
                  </a:lnTo>
                  <a:lnTo>
                    <a:pt x="6867" y="18688"/>
                  </a:lnTo>
                  <a:lnTo>
                    <a:pt x="7989" y="9851"/>
                  </a:lnTo>
                  <a:lnTo>
                    <a:pt x="5595" y="8359"/>
                  </a:lnTo>
                  <a:lnTo>
                    <a:pt x="2666" y="7228"/>
                  </a:lnTo>
                  <a:lnTo>
                    <a:pt x="1" y="16819"/>
                  </a:lnTo>
                  <a:lnTo>
                    <a:pt x="1667" y="20597"/>
                  </a:lnTo>
                  <a:lnTo>
                    <a:pt x="5716" y="22076"/>
                  </a:lnTo>
                  <a:lnTo>
                    <a:pt x="10501" y="18921"/>
                  </a:lnTo>
                  <a:lnTo>
                    <a:pt x="17478" y="2014"/>
                  </a:lnTo>
                  <a:lnTo>
                    <a:pt x="20656" y="2243"/>
                  </a:lnTo>
                  <a:lnTo>
                    <a:pt x="20990" y="1382"/>
                  </a:lnTo>
                  <a:lnTo>
                    <a:pt x="162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4761225" y="3426025"/>
              <a:ext cx="132275" cy="107825"/>
            </a:xfrm>
            <a:custGeom>
              <a:avLst/>
              <a:gdLst/>
              <a:ahLst/>
              <a:cxnLst/>
              <a:rect l="l" t="t" r="r" b="b"/>
              <a:pathLst>
                <a:path w="5291" h="4313" extrusionOk="0">
                  <a:moveTo>
                    <a:pt x="2171" y="0"/>
                  </a:moveTo>
                  <a:lnTo>
                    <a:pt x="1" y="4312"/>
                  </a:lnTo>
                  <a:lnTo>
                    <a:pt x="2460" y="519"/>
                  </a:lnTo>
                  <a:lnTo>
                    <a:pt x="5290" y="909"/>
                  </a:lnTo>
                  <a:lnTo>
                    <a:pt x="21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4433900" y="3546050"/>
              <a:ext cx="233975" cy="123800"/>
            </a:xfrm>
            <a:custGeom>
              <a:avLst/>
              <a:gdLst/>
              <a:ahLst/>
              <a:cxnLst/>
              <a:rect l="l" t="t" r="r" b="b"/>
              <a:pathLst>
                <a:path w="9359" h="4952" extrusionOk="0">
                  <a:moveTo>
                    <a:pt x="2705" y="0"/>
                  </a:moveTo>
                  <a:lnTo>
                    <a:pt x="0" y="922"/>
                  </a:lnTo>
                  <a:lnTo>
                    <a:pt x="2115" y="3466"/>
                  </a:lnTo>
                  <a:lnTo>
                    <a:pt x="6808" y="4952"/>
                  </a:lnTo>
                  <a:lnTo>
                    <a:pt x="9359" y="3640"/>
                  </a:lnTo>
                  <a:lnTo>
                    <a:pt x="7352" y="1495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4567025" y="3704350"/>
              <a:ext cx="19275" cy="31650"/>
            </a:xfrm>
            <a:custGeom>
              <a:avLst/>
              <a:gdLst/>
              <a:ahLst/>
              <a:cxnLst/>
              <a:rect l="l" t="t" r="r" b="b"/>
              <a:pathLst>
                <a:path w="771" h="1266" extrusionOk="0">
                  <a:moveTo>
                    <a:pt x="519" y="0"/>
                  </a:moveTo>
                  <a:lnTo>
                    <a:pt x="0" y="597"/>
                  </a:lnTo>
                  <a:lnTo>
                    <a:pt x="239" y="1266"/>
                  </a:lnTo>
                  <a:lnTo>
                    <a:pt x="771" y="74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4563650" y="3747150"/>
              <a:ext cx="15600" cy="24950"/>
            </a:xfrm>
            <a:custGeom>
              <a:avLst/>
              <a:gdLst/>
              <a:ahLst/>
              <a:cxnLst/>
              <a:rect l="l" t="t" r="r" b="b"/>
              <a:pathLst>
                <a:path w="624" h="998" extrusionOk="0">
                  <a:moveTo>
                    <a:pt x="378" y="0"/>
                  </a:moveTo>
                  <a:lnTo>
                    <a:pt x="1" y="430"/>
                  </a:lnTo>
                  <a:lnTo>
                    <a:pt x="270" y="997"/>
                  </a:lnTo>
                  <a:lnTo>
                    <a:pt x="624" y="472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4675300" y="3611050"/>
              <a:ext cx="38900" cy="25375"/>
            </a:xfrm>
            <a:custGeom>
              <a:avLst/>
              <a:gdLst/>
              <a:ahLst/>
              <a:cxnLst/>
              <a:rect l="l" t="t" r="r" b="b"/>
              <a:pathLst>
                <a:path w="1556" h="1015" extrusionOk="0">
                  <a:moveTo>
                    <a:pt x="815" y="0"/>
                  </a:moveTo>
                  <a:lnTo>
                    <a:pt x="1" y="233"/>
                  </a:lnTo>
                  <a:lnTo>
                    <a:pt x="162" y="1014"/>
                  </a:lnTo>
                  <a:lnTo>
                    <a:pt x="716" y="722"/>
                  </a:lnTo>
                  <a:lnTo>
                    <a:pt x="1355" y="1008"/>
                  </a:lnTo>
                  <a:lnTo>
                    <a:pt x="1555" y="814"/>
                  </a:lnTo>
                  <a:lnTo>
                    <a:pt x="827" y="489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4699325" y="3567775"/>
              <a:ext cx="35375" cy="30125"/>
            </a:xfrm>
            <a:custGeom>
              <a:avLst/>
              <a:gdLst/>
              <a:ahLst/>
              <a:cxnLst/>
              <a:rect l="l" t="t" r="r" b="b"/>
              <a:pathLst>
                <a:path w="1415" h="1205" extrusionOk="0">
                  <a:moveTo>
                    <a:pt x="739" y="0"/>
                  </a:moveTo>
                  <a:lnTo>
                    <a:pt x="1" y="322"/>
                  </a:lnTo>
                  <a:lnTo>
                    <a:pt x="106" y="1165"/>
                  </a:lnTo>
                  <a:lnTo>
                    <a:pt x="542" y="882"/>
                  </a:lnTo>
                  <a:lnTo>
                    <a:pt x="1335" y="1204"/>
                  </a:lnTo>
                  <a:lnTo>
                    <a:pt x="1414" y="1027"/>
                  </a:lnTo>
                  <a:lnTo>
                    <a:pt x="778" y="656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4719575" y="3529575"/>
              <a:ext cx="38875" cy="25350"/>
            </a:xfrm>
            <a:custGeom>
              <a:avLst/>
              <a:gdLst/>
              <a:ahLst/>
              <a:cxnLst/>
              <a:rect l="l" t="t" r="r" b="b"/>
              <a:pathLst>
                <a:path w="1555" h="1014" extrusionOk="0">
                  <a:moveTo>
                    <a:pt x="811" y="0"/>
                  </a:moveTo>
                  <a:lnTo>
                    <a:pt x="1" y="233"/>
                  </a:lnTo>
                  <a:lnTo>
                    <a:pt x="162" y="1013"/>
                  </a:lnTo>
                  <a:lnTo>
                    <a:pt x="713" y="721"/>
                  </a:lnTo>
                  <a:lnTo>
                    <a:pt x="1355" y="1007"/>
                  </a:lnTo>
                  <a:lnTo>
                    <a:pt x="1555" y="813"/>
                  </a:lnTo>
                  <a:lnTo>
                    <a:pt x="824" y="489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4609800" y="3651875"/>
              <a:ext cx="67675" cy="141450"/>
            </a:xfrm>
            <a:custGeom>
              <a:avLst/>
              <a:gdLst/>
              <a:ahLst/>
              <a:cxnLst/>
              <a:rect l="l" t="t" r="r" b="b"/>
              <a:pathLst>
                <a:path w="2707" h="5658" extrusionOk="0">
                  <a:moveTo>
                    <a:pt x="2592" y="0"/>
                  </a:moveTo>
                  <a:lnTo>
                    <a:pt x="1" y="5388"/>
                  </a:lnTo>
                  <a:lnTo>
                    <a:pt x="693" y="5657"/>
                  </a:lnTo>
                  <a:lnTo>
                    <a:pt x="752" y="5506"/>
                  </a:lnTo>
                  <a:lnTo>
                    <a:pt x="388" y="5231"/>
                  </a:lnTo>
                  <a:lnTo>
                    <a:pt x="2707" y="444"/>
                  </a:lnTo>
                  <a:lnTo>
                    <a:pt x="25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4762700" y="3414150"/>
              <a:ext cx="52500" cy="82075"/>
            </a:xfrm>
            <a:custGeom>
              <a:avLst/>
              <a:gdLst/>
              <a:ahLst/>
              <a:cxnLst/>
              <a:rect l="l" t="t" r="r" b="b"/>
              <a:pathLst>
                <a:path w="2100" h="3283" extrusionOk="0">
                  <a:moveTo>
                    <a:pt x="1414" y="0"/>
                  </a:moveTo>
                  <a:lnTo>
                    <a:pt x="1" y="3066"/>
                  </a:lnTo>
                  <a:lnTo>
                    <a:pt x="535" y="3283"/>
                  </a:lnTo>
                  <a:lnTo>
                    <a:pt x="689" y="3139"/>
                  </a:lnTo>
                  <a:lnTo>
                    <a:pt x="326" y="2820"/>
                  </a:lnTo>
                  <a:lnTo>
                    <a:pt x="1542" y="394"/>
                  </a:lnTo>
                  <a:lnTo>
                    <a:pt x="1906" y="469"/>
                  </a:lnTo>
                  <a:lnTo>
                    <a:pt x="2100" y="262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4470200" y="3627875"/>
              <a:ext cx="72100" cy="33700"/>
            </a:xfrm>
            <a:custGeom>
              <a:avLst/>
              <a:gdLst/>
              <a:ahLst/>
              <a:cxnLst/>
              <a:rect l="l" t="t" r="r" b="b"/>
              <a:pathLst>
                <a:path w="2884" h="1348" extrusionOk="0">
                  <a:moveTo>
                    <a:pt x="0" y="0"/>
                  </a:moveTo>
                  <a:lnTo>
                    <a:pt x="217" y="898"/>
                  </a:lnTo>
                  <a:lnTo>
                    <a:pt x="2883" y="1348"/>
                  </a:lnTo>
                  <a:lnTo>
                    <a:pt x="2883" y="1348"/>
                  </a:lnTo>
                  <a:lnTo>
                    <a:pt x="358" y="5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4476275" y="3565075"/>
              <a:ext cx="151025" cy="57225"/>
            </a:xfrm>
            <a:custGeom>
              <a:avLst/>
              <a:gdLst/>
              <a:ahLst/>
              <a:cxnLst/>
              <a:rect l="l" t="t" r="r" b="b"/>
              <a:pathLst>
                <a:path w="6041" h="2289" extrusionOk="0">
                  <a:moveTo>
                    <a:pt x="1808" y="0"/>
                  </a:moveTo>
                  <a:lnTo>
                    <a:pt x="1" y="348"/>
                  </a:lnTo>
                  <a:lnTo>
                    <a:pt x="1640" y="1843"/>
                  </a:lnTo>
                  <a:lnTo>
                    <a:pt x="6041" y="2289"/>
                  </a:lnTo>
                  <a:lnTo>
                    <a:pt x="5119" y="1197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4405525" y="3464650"/>
              <a:ext cx="436975" cy="501550"/>
            </a:xfrm>
            <a:custGeom>
              <a:avLst/>
              <a:gdLst/>
              <a:ahLst/>
              <a:cxnLst/>
              <a:rect l="l" t="t" r="r" b="b"/>
              <a:pathLst>
                <a:path w="17479" h="20062" extrusionOk="0">
                  <a:moveTo>
                    <a:pt x="17478" y="0"/>
                  </a:moveTo>
                  <a:lnTo>
                    <a:pt x="17177" y="279"/>
                  </a:lnTo>
                  <a:lnTo>
                    <a:pt x="9635" y="16199"/>
                  </a:lnTo>
                  <a:lnTo>
                    <a:pt x="8861" y="16724"/>
                  </a:lnTo>
                  <a:lnTo>
                    <a:pt x="13337" y="7421"/>
                  </a:lnTo>
                  <a:lnTo>
                    <a:pt x="12936" y="7789"/>
                  </a:lnTo>
                  <a:lnTo>
                    <a:pt x="7923" y="17360"/>
                  </a:lnTo>
                  <a:lnTo>
                    <a:pt x="6103" y="18593"/>
                  </a:lnTo>
                  <a:lnTo>
                    <a:pt x="1" y="14805"/>
                  </a:lnTo>
                  <a:lnTo>
                    <a:pt x="1" y="14805"/>
                  </a:lnTo>
                  <a:lnTo>
                    <a:pt x="1667" y="18583"/>
                  </a:lnTo>
                  <a:lnTo>
                    <a:pt x="5716" y="20062"/>
                  </a:lnTo>
                  <a:lnTo>
                    <a:pt x="10501" y="16907"/>
                  </a:lnTo>
                  <a:lnTo>
                    <a:pt x="174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4921925" y="3448825"/>
              <a:ext cx="91250" cy="47325"/>
            </a:xfrm>
            <a:custGeom>
              <a:avLst/>
              <a:gdLst/>
              <a:ahLst/>
              <a:cxnLst/>
              <a:rect l="l" t="t" r="r" b="b"/>
              <a:pathLst>
                <a:path w="3650" h="1893" extrusionOk="0">
                  <a:moveTo>
                    <a:pt x="334" y="1"/>
                  </a:moveTo>
                  <a:lnTo>
                    <a:pt x="0" y="862"/>
                  </a:lnTo>
                  <a:lnTo>
                    <a:pt x="1229" y="1649"/>
                  </a:lnTo>
                  <a:lnTo>
                    <a:pt x="2666" y="1893"/>
                  </a:lnTo>
                  <a:lnTo>
                    <a:pt x="3649" y="607"/>
                  </a:lnTo>
                  <a:lnTo>
                    <a:pt x="2354" y="1059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35"/>
          <p:cNvGrpSpPr/>
          <p:nvPr/>
        </p:nvGrpSpPr>
        <p:grpSpPr>
          <a:xfrm rot="-5138820">
            <a:off x="7294457" y="1954854"/>
            <a:ext cx="1159622" cy="1433313"/>
            <a:chOff x="2197772" y="1439625"/>
            <a:chExt cx="1657136" cy="2133194"/>
          </a:xfrm>
        </p:grpSpPr>
        <p:sp>
          <p:nvSpPr>
            <p:cNvPr id="566" name="Google Shape;566;p35"/>
            <p:cNvSpPr/>
            <p:nvPr/>
          </p:nvSpPr>
          <p:spPr>
            <a:xfrm>
              <a:off x="2243623" y="1439625"/>
              <a:ext cx="870496" cy="800306"/>
            </a:xfrm>
            <a:custGeom>
              <a:avLst/>
              <a:gdLst/>
              <a:ahLst/>
              <a:cxnLst/>
              <a:rect l="l" t="t" r="r" b="b"/>
              <a:pathLst>
                <a:path w="6500" h="5976" extrusionOk="0">
                  <a:moveTo>
                    <a:pt x="6429" y="1"/>
                  </a:moveTo>
                  <a:cubicBezTo>
                    <a:pt x="6423" y="1"/>
                    <a:pt x="6417" y="2"/>
                    <a:pt x="6411" y="3"/>
                  </a:cubicBezTo>
                  <a:cubicBezTo>
                    <a:pt x="5430" y="259"/>
                    <a:pt x="4604" y="1052"/>
                    <a:pt x="4303" y="2020"/>
                  </a:cubicBezTo>
                  <a:cubicBezTo>
                    <a:pt x="4224" y="2286"/>
                    <a:pt x="4178" y="2558"/>
                    <a:pt x="4135" y="2823"/>
                  </a:cubicBezTo>
                  <a:cubicBezTo>
                    <a:pt x="4089" y="3086"/>
                    <a:pt x="4047" y="3358"/>
                    <a:pt x="3964" y="3617"/>
                  </a:cubicBezTo>
                  <a:cubicBezTo>
                    <a:pt x="3732" y="4365"/>
                    <a:pt x="3174" y="5020"/>
                    <a:pt x="2437" y="5414"/>
                  </a:cubicBezTo>
                  <a:cubicBezTo>
                    <a:pt x="1911" y="5697"/>
                    <a:pt x="1300" y="5844"/>
                    <a:pt x="669" y="5844"/>
                  </a:cubicBezTo>
                  <a:cubicBezTo>
                    <a:pt x="474" y="5844"/>
                    <a:pt x="276" y="5830"/>
                    <a:pt x="79" y="5801"/>
                  </a:cubicBezTo>
                  <a:cubicBezTo>
                    <a:pt x="77" y="5801"/>
                    <a:pt x="75" y="5801"/>
                    <a:pt x="73" y="5801"/>
                  </a:cubicBezTo>
                  <a:cubicBezTo>
                    <a:pt x="39" y="5801"/>
                    <a:pt x="9" y="5826"/>
                    <a:pt x="6" y="5857"/>
                  </a:cubicBezTo>
                  <a:cubicBezTo>
                    <a:pt x="0" y="5892"/>
                    <a:pt x="26" y="5925"/>
                    <a:pt x="59" y="5932"/>
                  </a:cubicBezTo>
                  <a:cubicBezTo>
                    <a:pt x="262" y="5962"/>
                    <a:pt x="462" y="5975"/>
                    <a:pt x="663" y="5975"/>
                  </a:cubicBezTo>
                  <a:cubicBezTo>
                    <a:pt x="1318" y="5975"/>
                    <a:pt x="1954" y="5824"/>
                    <a:pt x="2499" y="5532"/>
                  </a:cubicBezTo>
                  <a:cubicBezTo>
                    <a:pt x="3266" y="5122"/>
                    <a:pt x="3843" y="4436"/>
                    <a:pt x="4089" y="3657"/>
                  </a:cubicBezTo>
                  <a:cubicBezTo>
                    <a:pt x="4174" y="3391"/>
                    <a:pt x="4217" y="3112"/>
                    <a:pt x="4263" y="2847"/>
                  </a:cubicBezTo>
                  <a:cubicBezTo>
                    <a:pt x="4306" y="2584"/>
                    <a:pt x="4348" y="2316"/>
                    <a:pt x="4427" y="2060"/>
                  </a:cubicBezTo>
                  <a:cubicBezTo>
                    <a:pt x="4716" y="1135"/>
                    <a:pt x="5506" y="377"/>
                    <a:pt x="6443" y="128"/>
                  </a:cubicBezTo>
                  <a:cubicBezTo>
                    <a:pt x="6479" y="118"/>
                    <a:pt x="6499" y="82"/>
                    <a:pt x="6490" y="49"/>
                  </a:cubicBezTo>
                  <a:cubicBezTo>
                    <a:pt x="6484" y="20"/>
                    <a:pt x="6458" y="1"/>
                    <a:pt x="6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 rot="-590979">
              <a:off x="2478353" y="1859941"/>
              <a:ext cx="484873" cy="386977"/>
            </a:xfrm>
            <a:custGeom>
              <a:avLst/>
              <a:gdLst/>
              <a:ahLst/>
              <a:cxnLst/>
              <a:rect l="l" t="t" r="r" b="b"/>
              <a:pathLst>
                <a:path w="6051" h="4829" extrusionOk="0">
                  <a:moveTo>
                    <a:pt x="5973" y="0"/>
                  </a:moveTo>
                  <a:cubicBezTo>
                    <a:pt x="5963" y="0"/>
                    <a:pt x="5952" y="3"/>
                    <a:pt x="5942" y="8"/>
                  </a:cubicBezTo>
                  <a:cubicBezTo>
                    <a:pt x="5632" y="198"/>
                    <a:pt x="5372" y="526"/>
                    <a:pt x="5179" y="982"/>
                  </a:cubicBezTo>
                  <a:cubicBezTo>
                    <a:pt x="5096" y="1179"/>
                    <a:pt x="5028" y="1385"/>
                    <a:pt x="4963" y="1585"/>
                  </a:cubicBezTo>
                  <a:cubicBezTo>
                    <a:pt x="4904" y="1765"/>
                    <a:pt x="4841" y="1949"/>
                    <a:pt x="4769" y="2127"/>
                  </a:cubicBezTo>
                  <a:cubicBezTo>
                    <a:pt x="4408" y="3009"/>
                    <a:pt x="3719" y="3772"/>
                    <a:pt x="2880" y="4218"/>
                  </a:cubicBezTo>
                  <a:cubicBezTo>
                    <a:pt x="2285" y="4534"/>
                    <a:pt x="1601" y="4698"/>
                    <a:pt x="923" y="4698"/>
                  </a:cubicBezTo>
                  <a:cubicBezTo>
                    <a:pt x="641" y="4698"/>
                    <a:pt x="360" y="4670"/>
                    <a:pt x="86" y="4612"/>
                  </a:cubicBezTo>
                  <a:cubicBezTo>
                    <a:pt x="82" y="4611"/>
                    <a:pt x="78" y="4611"/>
                    <a:pt x="74" y="4611"/>
                  </a:cubicBezTo>
                  <a:cubicBezTo>
                    <a:pt x="45" y="4611"/>
                    <a:pt x="16" y="4630"/>
                    <a:pt x="11" y="4661"/>
                  </a:cubicBezTo>
                  <a:cubicBezTo>
                    <a:pt x="1" y="4697"/>
                    <a:pt x="24" y="4730"/>
                    <a:pt x="60" y="4740"/>
                  </a:cubicBezTo>
                  <a:cubicBezTo>
                    <a:pt x="342" y="4799"/>
                    <a:pt x="634" y="4828"/>
                    <a:pt x="922" y="4828"/>
                  </a:cubicBezTo>
                  <a:cubicBezTo>
                    <a:pt x="1624" y="4828"/>
                    <a:pt x="2326" y="4658"/>
                    <a:pt x="2939" y="4333"/>
                  </a:cubicBezTo>
                  <a:cubicBezTo>
                    <a:pt x="3808" y="3871"/>
                    <a:pt x="4520" y="3087"/>
                    <a:pt x="4890" y="2175"/>
                  </a:cubicBezTo>
                  <a:cubicBezTo>
                    <a:pt x="4966" y="1995"/>
                    <a:pt x="5025" y="1809"/>
                    <a:pt x="5087" y="1628"/>
                  </a:cubicBezTo>
                  <a:cubicBezTo>
                    <a:pt x="5149" y="1428"/>
                    <a:pt x="5218" y="1225"/>
                    <a:pt x="5300" y="1034"/>
                  </a:cubicBezTo>
                  <a:cubicBezTo>
                    <a:pt x="5484" y="601"/>
                    <a:pt x="5723" y="297"/>
                    <a:pt x="6009" y="120"/>
                  </a:cubicBezTo>
                  <a:cubicBezTo>
                    <a:pt x="6041" y="103"/>
                    <a:pt x="6051" y="61"/>
                    <a:pt x="6031" y="31"/>
                  </a:cubicBezTo>
                  <a:cubicBezTo>
                    <a:pt x="6018" y="11"/>
                    <a:pt x="5996" y="0"/>
                    <a:pt x="597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 rot="10277670" flipH="1">
              <a:off x="2274631" y="2335532"/>
              <a:ext cx="1503418" cy="1130020"/>
            </a:xfrm>
            <a:custGeom>
              <a:avLst/>
              <a:gdLst/>
              <a:ahLst/>
              <a:cxnLst/>
              <a:rect l="l" t="t" r="r" b="b"/>
              <a:pathLst>
                <a:path w="11226" h="8438" extrusionOk="0">
                  <a:moveTo>
                    <a:pt x="11160" y="0"/>
                  </a:moveTo>
                  <a:cubicBezTo>
                    <a:pt x="10258" y="13"/>
                    <a:pt x="9409" y="240"/>
                    <a:pt x="8700" y="662"/>
                  </a:cubicBezTo>
                  <a:cubicBezTo>
                    <a:pt x="7929" y="1122"/>
                    <a:pt x="7346" y="1807"/>
                    <a:pt x="7054" y="2587"/>
                  </a:cubicBezTo>
                  <a:cubicBezTo>
                    <a:pt x="6952" y="2863"/>
                    <a:pt x="6883" y="3148"/>
                    <a:pt x="6818" y="3427"/>
                  </a:cubicBezTo>
                  <a:cubicBezTo>
                    <a:pt x="6795" y="3525"/>
                    <a:pt x="6772" y="3621"/>
                    <a:pt x="6749" y="3719"/>
                  </a:cubicBezTo>
                  <a:cubicBezTo>
                    <a:pt x="6431" y="4984"/>
                    <a:pt x="5890" y="6030"/>
                    <a:pt x="5146" y="6824"/>
                  </a:cubicBezTo>
                  <a:cubicBezTo>
                    <a:pt x="4293" y="7733"/>
                    <a:pt x="3168" y="8270"/>
                    <a:pt x="2060" y="8306"/>
                  </a:cubicBezTo>
                  <a:cubicBezTo>
                    <a:pt x="2024" y="8307"/>
                    <a:pt x="1988" y="8308"/>
                    <a:pt x="1951" y="8308"/>
                  </a:cubicBezTo>
                  <a:cubicBezTo>
                    <a:pt x="1393" y="8308"/>
                    <a:pt x="782" y="8189"/>
                    <a:pt x="95" y="7939"/>
                  </a:cubicBezTo>
                  <a:cubicBezTo>
                    <a:pt x="89" y="7937"/>
                    <a:pt x="83" y="7936"/>
                    <a:pt x="77" y="7936"/>
                  </a:cubicBezTo>
                  <a:cubicBezTo>
                    <a:pt x="49" y="7936"/>
                    <a:pt x="21" y="7952"/>
                    <a:pt x="10" y="7978"/>
                  </a:cubicBezTo>
                  <a:cubicBezTo>
                    <a:pt x="0" y="8014"/>
                    <a:pt x="17" y="8051"/>
                    <a:pt x="50" y="8064"/>
                  </a:cubicBezTo>
                  <a:cubicBezTo>
                    <a:pt x="752" y="8316"/>
                    <a:pt x="1371" y="8438"/>
                    <a:pt x="1945" y="8438"/>
                  </a:cubicBezTo>
                  <a:cubicBezTo>
                    <a:pt x="1984" y="8438"/>
                    <a:pt x="2024" y="8438"/>
                    <a:pt x="2063" y="8434"/>
                  </a:cubicBezTo>
                  <a:cubicBezTo>
                    <a:pt x="3207" y="8402"/>
                    <a:pt x="4365" y="7848"/>
                    <a:pt x="5241" y="6913"/>
                  </a:cubicBezTo>
                  <a:cubicBezTo>
                    <a:pt x="6001" y="6103"/>
                    <a:pt x="6552" y="5040"/>
                    <a:pt x="6874" y="3748"/>
                  </a:cubicBezTo>
                  <a:cubicBezTo>
                    <a:pt x="6900" y="3653"/>
                    <a:pt x="6923" y="3555"/>
                    <a:pt x="6945" y="3456"/>
                  </a:cubicBezTo>
                  <a:cubicBezTo>
                    <a:pt x="7008" y="3181"/>
                    <a:pt x="7077" y="2899"/>
                    <a:pt x="7175" y="2634"/>
                  </a:cubicBezTo>
                  <a:cubicBezTo>
                    <a:pt x="7457" y="1879"/>
                    <a:pt x="8024" y="1217"/>
                    <a:pt x="8769" y="774"/>
                  </a:cubicBezTo>
                  <a:cubicBezTo>
                    <a:pt x="9454" y="364"/>
                    <a:pt x="10281" y="141"/>
                    <a:pt x="11160" y="131"/>
                  </a:cubicBezTo>
                  <a:cubicBezTo>
                    <a:pt x="11195" y="131"/>
                    <a:pt x="11225" y="102"/>
                    <a:pt x="11225" y="66"/>
                  </a:cubicBezTo>
                  <a:cubicBezTo>
                    <a:pt x="11225" y="30"/>
                    <a:pt x="11195" y="0"/>
                    <a:pt x="11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42"/>
          <p:cNvSpPr/>
          <p:nvPr/>
        </p:nvSpPr>
        <p:spPr>
          <a:xfrm>
            <a:off x="5250181" y="337900"/>
            <a:ext cx="360752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08" name="Google Shape;1208;p42"/>
          <p:cNvSpPr txBox="1">
            <a:spLocks noGrp="1"/>
          </p:cNvSpPr>
          <p:nvPr>
            <p:ph type="ctrTitle"/>
          </p:nvPr>
        </p:nvSpPr>
        <p:spPr>
          <a:xfrm>
            <a:off x="5539739" y="398243"/>
            <a:ext cx="288408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FEATURED GESTURES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824B0CF4-6244-4E2C-A099-E90EC70787E1}"/>
              </a:ext>
            </a:extLst>
          </p:cNvPr>
          <p:cNvGrpSpPr/>
          <p:nvPr/>
        </p:nvGrpSpPr>
        <p:grpSpPr>
          <a:xfrm>
            <a:off x="1260864" y="1635031"/>
            <a:ext cx="6622272" cy="3068626"/>
            <a:chOff x="1220769" y="1719218"/>
            <a:chExt cx="6692327" cy="3307748"/>
          </a:xfrm>
        </p:grpSpPr>
        <p:pic>
          <p:nvPicPr>
            <p:cNvPr id="6" name="Immagine 5" descr="Immagine che contiene cielo notturno&#10;&#10;Descrizione generata automaticamente">
              <a:extLst>
                <a:ext uri="{FF2B5EF4-FFF2-40B4-BE49-F238E27FC236}">
                  <a16:creationId xmlns:a16="http://schemas.microsoft.com/office/drawing/2014/main" id="{B347B93D-CECD-4517-8153-6342CFE219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17" t="30717" r="43583" b="5964"/>
            <a:stretch/>
          </p:blipFill>
          <p:spPr>
            <a:xfrm>
              <a:off x="6210120" y="1807131"/>
              <a:ext cx="1325880" cy="2689861"/>
            </a:xfrm>
            <a:prstGeom prst="rect">
              <a:avLst/>
            </a:prstGeom>
          </p:spPr>
        </p:pic>
        <p:pic>
          <p:nvPicPr>
            <p:cNvPr id="8" name="Immagine 7" descr="Immagine che contiene silhouette, cielo notturno&#10;&#10;Descrizione generata automaticamente">
              <a:extLst>
                <a:ext uri="{FF2B5EF4-FFF2-40B4-BE49-F238E27FC236}">
                  <a16:creationId xmlns:a16="http://schemas.microsoft.com/office/drawing/2014/main" id="{EC2D95A6-ADB6-40CF-8370-8F325C07FE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0750" t="31490" r="41000" b="12423"/>
            <a:stretch/>
          </p:blipFill>
          <p:spPr>
            <a:xfrm>
              <a:off x="1220769" y="1807131"/>
              <a:ext cx="1699260" cy="2849881"/>
            </a:xfrm>
            <a:prstGeom prst="rect">
              <a:avLst/>
            </a:prstGeom>
          </p:spPr>
        </p:pic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36E75477-60FB-4FFA-9551-AFBF8D7762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000" t="35792" r="42500" b="-297"/>
            <a:stretch/>
          </p:blipFill>
          <p:spPr>
            <a:xfrm>
              <a:off x="2907579" y="1807131"/>
              <a:ext cx="1550121" cy="2998469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EF626A2C-7E70-412A-B917-B3E7C38C89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2000" t="27512" r="41333" b="-487"/>
            <a:stretch/>
          </p:blipFill>
          <p:spPr>
            <a:xfrm>
              <a:off x="4606839" y="1719218"/>
              <a:ext cx="1603281" cy="2998138"/>
            </a:xfrm>
            <a:prstGeom prst="rect">
              <a:avLst/>
            </a:prstGeom>
          </p:spPr>
        </p:pic>
        <p:sp>
          <p:nvSpPr>
            <p:cNvPr id="19" name="Google Shape;579;p36">
              <a:extLst>
                <a:ext uri="{FF2B5EF4-FFF2-40B4-BE49-F238E27FC236}">
                  <a16:creationId xmlns:a16="http://schemas.microsoft.com/office/drawing/2014/main" id="{7180FB73-228B-47F4-BB9B-19A936F8EA86}"/>
                </a:ext>
              </a:extLst>
            </p:cNvPr>
            <p:cNvSpPr txBox="1"/>
            <p:nvPr/>
          </p:nvSpPr>
          <p:spPr>
            <a:xfrm>
              <a:off x="4797339" y="4407743"/>
              <a:ext cx="963381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A7AC2C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Violin</a:t>
              </a:r>
              <a:endParaRPr sz="1800" b="1">
                <a:solidFill>
                  <a:srgbClr val="A7AC2C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  <p:sp>
          <p:nvSpPr>
            <p:cNvPr id="20" name="Google Shape;579;p36">
              <a:extLst>
                <a:ext uri="{FF2B5EF4-FFF2-40B4-BE49-F238E27FC236}">
                  <a16:creationId xmlns:a16="http://schemas.microsoft.com/office/drawing/2014/main" id="{C5404C50-0D2B-4583-8E16-05EF82ABAE74}"/>
                </a:ext>
              </a:extLst>
            </p:cNvPr>
            <p:cNvSpPr txBox="1"/>
            <p:nvPr/>
          </p:nvSpPr>
          <p:spPr>
            <a:xfrm>
              <a:off x="5966186" y="4407742"/>
              <a:ext cx="1946910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2C6979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Saxophone</a:t>
              </a:r>
              <a:endParaRPr sz="1800" b="1">
                <a:solidFill>
                  <a:srgbClr val="2C6979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  <p:sp>
          <p:nvSpPr>
            <p:cNvPr id="21" name="Google Shape;579;p36">
              <a:extLst>
                <a:ext uri="{FF2B5EF4-FFF2-40B4-BE49-F238E27FC236}">
                  <a16:creationId xmlns:a16="http://schemas.microsoft.com/office/drawing/2014/main" id="{033BFD3E-53E0-45D2-B8E3-87D1FE22F4BE}"/>
                </a:ext>
              </a:extLst>
            </p:cNvPr>
            <p:cNvSpPr txBox="1"/>
            <p:nvPr/>
          </p:nvSpPr>
          <p:spPr>
            <a:xfrm>
              <a:off x="3250131" y="4400309"/>
              <a:ext cx="963381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B77753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Flute</a:t>
              </a:r>
              <a:endParaRPr sz="1800" b="1">
                <a:solidFill>
                  <a:srgbClr val="B77753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  <p:sp>
          <p:nvSpPr>
            <p:cNvPr id="22" name="Google Shape;579;p36">
              <a:extLst>
                <a:ext uri="{FF2B5EF4-FFF2-40B4-BE49-F238E27FC236}">
                  <a16:creationId xmlns:a16="http://schemas.microsoft.com/office/drawing/2014/main" id="{315D02A9-A62F-4E4A-AE66-218E4814717D}"/>
                </a:ext>
              </a:extLst>
            </p:cNvPr>
            <p:cNvSpPr txBox="1"/>
            <p:nvPr/>
          </p:nvSpPr>
          <p:spPr>
            <a:xfrm>
              <a:off x="1547155" y="4400308"/>
              <a:ext cx="1286245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984498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Trumpet</a:t>
              </a:r>
              <a:endParaRPr sz="1800" b="1">
                <a:solidFill>
                  <a:srgbClr val="984498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</p:grpSp>
      <p:sp>
        <p:nvSpPr>
          <p:cNvPr id="24" name="Google Shape;488;p33">
            <a:extLst>
              <a:ext uri="{FF2B5EF4-FFF2-40B4-BE49-F238E27FC236}">
                <a16:creationId xmlns:a16="http://schemas.microsoft.com/office/drawing/2014/main" id="{98FEC44D-1CBE-4447-B770-A5B0762FC3FA}"/>
              </a:ext>
            </a:extLst>
          </p:cNvPr>
          <p:cNvSpPr txBox="1">
            <a:spLocks/>
          </p:cNvSpPr>
          <p:nvPr/>
        </p:nvSpPr>
        <p:spPr>
          <a:xfrm>
            <a:off x="1011255" y="1247467"/>
            <a:ext cx="6090586" cy="430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 err="1">
                <a:solidFill>
                  <a:srgbClr val="1A1B2C"/>
                </a:solidFill>
              </a:rPr>
              <a:t>Each</a:t>
            </a:r>
            <a:r>
              <a:rPr lang="it-IT" dirty="0">
                <a:solidFill>
                  <a:srgbClr val="1A1B2C"/>
                </a:solidFill>
              </a:rPr>
              <a:t> output </a:t>
            </a:r>
            <a:r>
              <a:rPr lang="it-IT" dirty="0" err="1">
                <a:solidFill>
                  <a:srgbClr val="1A1B2C"/>
                </a:solidFill>
              </a:rPr>
              <a:t>instrument</a:t>
            </a:r>
            <a:r>
              <a:rPr lang="it-IT" dirty="0">
                <a:solidFill>
                  <a:srgbClr val="1A1B2C"/>
                </a:solidFill>
              </a:rPr>
              <a:t> </a:t>
            </a:r>
            <a:r>
              <a:rPr lang="it-IT" dirty="0" err="1">
                <a:solidFill>
                  <a:srgbClr val="1A1B2C"/>
                </a:solidFill>
              </a:rPr>
              <a:t>is</a:t>
            </a:r>
            <a:r>
              <a:rPr lang="it-IT" dirty="0">
                <a:solidFill>
                  <a:srgbClr val="1A1B2C"/>
                </a:solidFill>
              </a:rPr>
              <a:t> </a:t>
            </a:r>
            <a:r>
              <a:rPr lang="it-IT" dirty="0" err="1">
                <a:solidFill>
                  <a:srgbClr val="1A1B2C"/>
                </a:solidFill>
              </a:rPr>
              <a:t>associated</a:t>
            </a:r>
            <a:r>
              <a:rPr lang="it-IT" dirty="0">
                <a:solidFill>
                  <a:srgbClr val="1A1B2C"/>
                </a:solidFill>
              </a:rPr>
              <a:t> with a pose </a:t>
            </a:r>
            <a:r>
              <a:rPr lang="it-IT" dirty="0" err="1">
                <a:solidFill>
                  <a:srgbClr val="1A1B2C"/>
                </a:solidFill>
              </a:rPr>
              <a:t>that</a:t>
            </a:r>
            <a:r>
              <a:rPr lang="it-IT" dirty="0">
                <a:solidFill>
                  <a:srgbClr val="1A1B2C"/>
                </a:solidFill>
              </a:rPr>
              <a:t> the user can do:</a:t>
            </a:r>
          </a:p>
        </p:txBody>
      </p:sp>
    </p:spTree>
    <p:extLst>
      <p:ext uri="{BB962C8B-B14F-4D97-AF65-F5344CB8AC3E}">
        <p14:creationId xmlns:p14="http://schemas.microsoft.com/office/powerpoint/2010/main" val="16745761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4"/>
          <p:cNvSpPr/>
          <p:nvPr/>
        </p:nvSpPr>
        <p:spPr>
          <a:xfrm>
            <a:off x="1004895" y="2957881"/>
            <a:ext cx="1830903" cy="985852"/>
          </a:xfrm>
          <a:custGeom>
            <a:avLst/>
            <a:gdLst/>
            <a:ahLst/>
            <a:cxnLst/>
            <a:rect l="l" t="t" r="r" b="b"/>
            <a:pathLst>
              <a:path w="79553" h="18704" extrusionOk="0">
                <a:moveTo>
                  <a:pt x="0" y="4988"/>
                </a:moveTo>
                <a:lnTo>
                  <a:pt x="1247" y="15212"/>
                </a:lnTo>
                <a:lnTo>
                  <a:pt x="75812" y="18704"/>
                </a:lnTo>
                <a:lnTo>
                  <a:pt x="79553" y="1496"/>
                </a:lnTo>
                <a:lnTo>
                  <a:pt x="628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501" name="Google Shape;501;p34"/>
          <p:cNvSpPr/>
          <p:nvPr/>
        </p:nvSpPr>
        <p:spPr>
          <a:xfrm>
            <a:off x="3959539" y="337900"/>
            <a:ext cx="4898162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02" name="Google Shape;502;p34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Gesture Recognition solutions</a:t>
            </a:r>
            <a:endParaRPr dirty="0"/>
          </a:p>
        </p:txBody>
      </p:sp>
      <p:sp>
        <p:nvSpPr>
          <p:cNvPr id="521" name="Google Shape;521;p34"/>
          <p:cNvSpPr txBox="1"/>
          <p:nvPr/>
        </p:nvSpPr>
        <p:spPr>
          <a:xfrm>
            <a:off x="655291" y="4050800"/>
            <a:ext cx="27081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it-IT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Not </a:t>
            </a:r>
            <a:r>
              <a:rPr lang="it-IT" dirty="0" err="1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feasible</a:t>
            </a:r>
            <a:endParaRPr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522" name="Google Shape;522;p34"/>
          <p:cNvSpPr txBox="1"/>
          <p:nvPr/>
        </p:nvSpPr>
        <p:spPr>
          <a:xfrm>
            <a:off x="5894625" y="4017866"/>
            <a:ext cx="27081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 err="1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Actual</a:t>
            </a:r>
            <a:r>
              <a:rPr lang="it-IT" dirty="0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implemented</a:t>
            </a:r>
            <a:r>
              <a:rPr lang="it-IT" dirty="0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solution</a:t>
            </a:r>
            <a:endParaRPr dirty="0">
              <a:solidFill>
                <a:srgbClr val="EFEBD7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523" name="Google Shape;523;p34"/>
          <p:cNvSpPr txBox="1"/>
          <p:nvPr/>
        </p:nvSpPr>
        <p:spPr>
          <a:xfrm>
            <a:off x="3186525" y="2054215"/>
            <a:ext cx="27081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endParaRPr dirty="0">
              <a:solidFill>
                <a:srgbClr val="EFEBD7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524" name="Google Shape;524;p34"/>
          <p:cNvSpPr/>
          <p:nvPr/>
        </p:nvSpPr>
        <p:spPr>
          <a:xfrm rot="10800000">
            <a:off x="6096510" y="3063623"/>
            <a:ext cx="2258819" cy="933641"/>
          </a:xfrm>
          <a:custGeom>
            <a:avLst/>
            <a:gdLst/>
            <a:ahLst/>
            <a:cxnLst/>
            <a:rect l="l" t="t" r="r" b="b"/>
            <a:pathLst>
              <a:path w="79553" h="18704" extrusionOk="0">
                <a:moveTo>
                  <a:pt x="0" y="4988"/>
                </a:moveTo>
                <a:lnTo>
                  <a:pt x="1247" y="15212"/>
                </a:lnTo>
                <a:lnTo>
                  <a:pt x="75812" y="18704"/>
                </a:lnTo>
                <a:lnTo>
                  <a:pt x="79553" y="1496"/>
                </a:lnTo>
                <a:lnTo>
                  <a:pt x="6284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525" name="Google Shape;525;p34"/>
          <p:cNvSpPr/>
          <p:nvPr/>
        </p:nvSpPr>
        <p:spPr>
          <a:xfrm flipH="1">
            <a:off x="3820090" y="2073433"/>
            <a:ext cx="1473713" cy="577799"/>
          </a:xfrm>
          <a:custGeom>
            <a:avLst/>
            <a:gdLst/>
            <a:ahLst/>
            <a:cxnLst/>
            <a:rect l="l" t="t" r="r" b="b"/>
            <a:pathLst>
              <a:path w="79553" h="18704" extrusionOk="0">
                <a:moveTo>
                  <a:pt x="0" y="4988"/>
                </a:moveTo>
                <a:lnTo>
                  <a:pt x="1247" y="15212"/>
                </a:lnTo>
                <a:lnTo>
                  <a:pt x="75812" y="18704"/>
                </a:lnTo>
                <a:lnTo>
                  <a:pt x="79553" y="1496"/>
                </a:lnTo>
                <a:lnTo>
                  <a:pt x="628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26" name="Google Shape;526;p34"/>
          <p:cNvSpPr txBox="1"/>
          <p:nvPr/>
        </p:nvSpPr>
        <p:spPr>
          <a:xfrm>
            <a:off x="1056640" y="3226143"/>
            <a:ext cx="1905402" cy="449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CNN + Classification</a:t>
            </a:r>
            <a:endParaRPr sz="1800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27" name="Google Shape;527;p34"/>
          <p:cNvSpPr txBox="1"/>
          <p:nvPr/>
        </p:nvSpPr>
        <p:spPr>
          <a:xfrm>
            <a:off x="6204059" y="3311693"/>
            <a:ext cx="1988920" cy="4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Pose Estimation + Classification</a:t>
            </a:r>
            <a:endParaRPr sz="1800"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28" name="Google Shape;528;p34"/>
          <p:cNvSpPr txBox="1"/>
          <p:nvPr/>
        </p:nvSpPr>
        <p:spPr>
          <a:xfrm>
            <a:off x="3897576" y="2098650"/>
            <a:ext cx="1214100" cy="4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Problem</a:t>
            </a:r>
            <a:endParaRPr sz="1800"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32FF40C8-E019-A04E-982D-E6AABFA4E15B}"/>
              </a:ext>
            </a:extLst>
          </p:cNvPr>
          <p:cNvCxnSpPr>
            <a:cxnSpLocks/>
          </p:cNvCxnSpPr>
          <p:nvPr/>
        </p:nvCxnSpPr>
        <p:spPr>
          <a:xfrm flipV="1">
            <a:off x="2575217" y="2651232"/>
            <a:ext cx="1140232" cy="645773"/>
          </a:xfrm>
          <a:prstGeom prst="straightConnector1">
            <a:avLst/>
          </a:prstGeom>
          <a:ln w="38100">
            <a:solidFill>
              <a:srgbClr val="1A1B2C"/>
            </a:solidFill>
            <a:headEnd type="oval" w="med" len="med"/>
            <a:tailEnd type="none" w="med" len="med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C65428E4-0F77-8C5A-EABD-DB7DE769E930}"/>
              </a:ext>
            </a:extLst>
          </p:cNvPr>
          <p:cNvCxnSpPr>
            <a:cxnSpLocks/>
          </p:cNvCxnSpPr>
          <p:nvPr/>
        </p:nvCxnSpPr>
        <p:spPr>
          <a:xfrm>
            <a:off x="5428553" y="2571750"/>
            <a:ext cx="980067" cy="654393"/>
          </a:xfrm>
          <a:prstGeom prst="straightConnector1">
            <a:avLst/>
          </a:prstGeom>
          <a:ln w="38100">
            <a:solidFill>
              <a:srgbClr val="EFEBD7"/>
            </a:solidFill>
            <a:headEnd type="none" w="med" len="med"/>
            <a:tailEnd type="oval" w="med" len="med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1262;p43">
            <a:extLst>
              <a:ext uri="{FF2B5EF4-FFF2-40B4-BE49-F238E27FC236}">
                <a16:creationId xmlns:a16="http://schemas.microsoft.com/office/drawing/2014/main" id="{11446265-AE0E-833D-48AF-39FBB94382AF}"/>
              </a:ext>
            </a:extLst>
          </p:cNvPr>
          <p:cNvSpPr txBox="1"/>
          <p:nvPr/>
        </p:nvSpPr>
        <p:spPr>
          <a:xfrm>
            <a:off x="2992444" y="1309264"/>
            <a:ext cx="5865257" cy="1495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dirty="0">
                <a:solidFill>
                  <a:srgbClr val="EFEBD7"/>
                </a:solidFill>
              </a:rPr>
              <a:t>The selection that the user acts among the different output instruments for the morphing is based on a Gesture Recognition procedure</a:t>
            </a:r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162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255;p43">
            <a:extLst>
              <a:ext uri="{FF2B5EF4-FFF2-40B4-BE49-F238E27FC236}">
                <a16:creationId xmlns:a16="http://schemas.microsoft.com/office/drawing/2014/main" id="{BCF91C3F-D832-8C00-5801-6CB593BE8ADA}"/>
              </a:ext>
            </a:extLst>
          </p:cNvPr>
          <p:cNvSpPr/>
          <p:nvPr/>
        </p:nvSpPr>
        <p:spPr>
          <a:xfrm rot="20755125">
            <a:off x="-104507" y="-193516"/>
            <a:ext cx="5174162" cy="5997083"/>
          </a:xfrm>
          <a:custGeom>
            <a:avLst/>
            <a:gdLst/>
            <a:ahLst/>
            <a:cxnLst/>
            <a:rect l="l" t="t" r="r" b="b"/>
            <a:pathLst>
              <a:path w="345168" h="141694" extrusionOk="0">
                <a:moveTo>
                  <a:pt x="22672" y="9918"/>
                </a:moveTo>
                <a:lnTo>
                  <a:pt x="0" y="29472"/>
                </a:lnTo>
                <a:lnTo>
                  <a:pt x="11053" y="134609"/>
                </a:lnTo>
                <a:lnTo>
                  <a:pt x="60079" y="141694"/>
                </a:lnTo>
                <a:lnTo>
                  <a:pt x="329298" y="128658"/>
                </a:lnTo>
                <a:lnTo>
                  <a:pt x="345168" y="96919"/>
                </a:lnTo>
                <a:lnTo>
                  <a:pt x="331565" y="5384"/>
                </a:lnTo>
                <a:lnTo>
                  <a:pt x="299825" y="0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26" name="Google Shape;490;p33">
            <a:extLst>
              <a:ext uri="{FF2B5EF4-FFF2-40B4-BE49-F238E27FC236}">
                <a16:creationId xmlns:a16="http://schemas.microsoft.com/office/drawing/2014/main" id="{918E13E3-00F7-1CFF-2EE9-DD7546E57F5E}"/>
              </a:ext>
            </a:extLst>
          </p:cNvPr>
          <p:cNvSpPr/>
          <p:nvPr/>
        </p:nvSpPr>
        <p:spPr>
          <a:xfrm>
            <a:off x="4896352" y="337900"/>
            <a:ext cx="3961348" cy="659838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7" name="Google Shape;495;p33">
            <a:extLst>
              <a:ext uri="{FF2B5EF4-FFF2-40B4-BE49-F238E27FC236}">
                <a16:creationId xmlns:a16="http://schemas.microsoft.com/office/drawing/2014/main" id="{0708E0C8-99F8-F927-5443-7E0628DF5BF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628750" y="398250"/>
            <a:ext cx="4795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rgbClr val="EFEBD7"/>
                </a:solidFill>
              </a:rPr>
              <a:t>Pose </a:t>
            </a:r>
            <a:r>
              <a:rPr lang="it-IT" dirty="0" err="1">
                <a:solidFill>
                  <a:srgbClr val="EFEBD7"/>
                </a:solidFill>
              </a:rPr>
              <a:t>Estimation</a:t>
            </a:r>
            <a:endParaRPr dirty="0">
              <a:solidFill>
                <a:srgbClr val="EFEBD7"/>
              </a:solidFill>
            </a:endParaRPr>
          </a:p>
        </p:txBody>
      </p:sp>
      <p:sp>
        <p:nvSpPr>
          <p:cNvPr id="29" name="Google Shape;1424;p50">
            <a:extLst>
              <a:ext uri="{FF2B5EF4-FFF2-40B4-BE49-F238E27FC236}">
                <a16:creationId xmlns:a16="http://schemas.microsoft.com/office/drawing/2014/main" id="{19AD85B6-C219-4A41-05FB-74019D70630C}"/>
              </a:ext>
            </a:extLst>
          </p:cNvPr>
          <p:cNvSpPr/>
          <p:nvPr/>
        </p:nvSpPr>
        <p:spPr>
          <a:xfrm rot="10800000">
            <a:off x="4802025" y="1386332"/>
            <a:ext cx="3961347" cy="3033450"/>
          </a:xfrm>
          <a:custGeom>
            <a:avLst/>
            <a:gdLst/>
            <a:ahLst/>
            <a:cxnLst/>
            <a:rect l="l" t="t" r="r" b="b"/>
            <a:pathLst>
              <a:path w="303249" h="144891" extrusionOk="0">
                <a:moveTo>
                  <a:pt x="0" y="0"/>
                </a:moveTo>
                <a:lnTo>
                  <a:pt x="299757" y="9726"/>
                </a:lnTo>
                <a:lnTo>
                  <a:pt x="303249" y="68330"/>
                </a:lnTo>
                <a:lnTo>
                  <a:pt x="283547" y="144891"/>
                </a:lnTo>
                <a:lnTo>
                  <a:pt x="8479" y="138157"/>
                </a:lnTo>
                <a:close/>
              </a:path>
            </a:pathLst>
          </a:custGeom>
          <a:solidFill>
            <a:srgbClr val="569992"/>
          </a:solidFill>
          <a:ln>
            <a:noFill/>
          </a:ln>
        </p:spPr>
      </p:sp>
      <p:sp>
        <p:nvSpPr>
          <p:cNvPr id="33" name="Google Shape;494;p33">
            <a:extLst>
              <a:ext uri="{FF2B5EF4-FFF2-40B4-BE49-F238E27FC236}">
                <a16:creationId xmlns:a16="http://schemas.microsoft.com/office/drawing/2014/main" id="{B35A887D-EBD2-8FA7-841A-7DEFEC87C14F}"/>
              </a:ext>
            </a:extLst>
          </p:cNvPr>
          <p:cNvSpPr/>
          <p:nvPr/>
        </p:nvSpPr>
        <p:spPr>
          <a:xfrm>
            <a:off x="4218940" y="1250066"/>
            <a:ext cx="110646" cy="3169716"/>
          </a:xfrm>
          <a:custGeom>
            <a:avLst/>
            <a:gdLst/>
            <a:ahLst/>
            <a:cxnLst/>
            <a:rect l="l" t="t" r="r" b="b"/>
            <a:pathLst>
              <a:path w="26934" h="104990" extrusionOk="0">
                <a:moveTo>
                  <a:pt x="1996" y="0"/>
                </a:moveTo>
                <a:lnTo>
                  <a:pt x="26934" y="997"/>
                </a:lnTo>
                <a:lnTo>
                  <a:pt x="24190" y="104990"/>
                </a:lnTo>
                <a:lnTo>
                  <a:pt x="0" y="103743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38E573BA-2156-AD50-DF36-A189DA40F944}"/>
              </a:ext>
            </a:extLst>
          </p:cNvPr>
          <p:cNvSpPr txBox="1"/>
          <p:nvPr/>
        </p:nvSpPr>
        <p:spPr>
          <a:xfrm>
            <a:off x="380628" y="1466826"/>
            <a:ext cx="3566160" cy="356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en-US" dirty="0">
                <a:solidFill>
                  <a:srgbClr val="EFEBD7"/>
                </a:solidFill>
              </a:rPr>
              <a:t>Realized with </a:t>
            </a:r>
            <a:r>
              <a:rPr lang="en-US" b="1" dirty="0" err="1">
                <a:solidFill>
                  <a:srgbClr val="EFEBD7"/>
                </a:solidFill>
              </a:rPr>
              <a:t>Mediapipe</a:t>
            </a:r>
            <a:r>
              <a:rPr lang="en-US" b="1" dirty="0">
                <a:solidFill>
                  <a:srgbClr val="EFEBD7"/>
                </a:solidFill>
              </a:rPr>
              <a:t> Holistic</a:t>
            </a: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endParaRPr lang="en-US" b="1" dirty="0">
              <a:solidFill>
                <a:srgbClr val="EFEBD7"/>
              </a:solidFill>
            </a:endParaRP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en-US" dirty="0">
                <a:solidFill>
                  <a:srgbClr val="EFEBD7"/>
                </a:solidFill>
              </a:rPr>
              <a:t>The algorithm recognizes the body of the user and its position using an array of key-points</a:t>
            </a: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endParaRPr lang="en-US" dirty="0">
              <a:solidFill>
                <a:srgbClr val="EFEBD7"/>
              </a:solidFill>
              <a:sym typeface="Catamaran"/>
            </a:endParaRP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en-US" dirty="0">
                <a:solidFill>
                  <a:srgbClr val="EFEBD7"/>
                </a:solidFill>
                <a:sym typeface="Catamaran"/>
              </a:rPr>
              <a:t>The user can be in different places, or even have different shapes </a:t>
            </a:r>
          </a:p>
          <a:p>
            <a:pPr marL="152400" algn="r">
              <a:lnSpc>
                <a:spcPct val="115000"/>
              </a:lnSpc>
              <a:buClr>
                <a:schemeClr val="dk1"/>
              </a:buClr>
              <a:buSzPts val="1200"/>
            </a:pPr>
            <a:r>
              <a:rPr lang="en-US" dirty="0">
                <a:solidFill>
                  <a:srgbClr val="EFEBD7"/>
                </a:solidFill>
                <a:sym typeface="Catamaran"/>
              </a:rPr>
              <a:t>(body, clothes, </a:t>
            </a:r>
            <a:r>
              <a:rPr lang="en-US" dirty="0" err="1">
                <a:solidFill>
                  <a:srgbClr val="EFEBD7"/>
                </a:solidFill>
                <a:sym typeface="Catamaran"/>
              </a:rPr>
              <a:t>ecc</a:t>
            </a:r>
            <a:r>
              <a:rPr lang="en-US" dirty="0">
                <a:solidFill>
                  <a:srgbClr val="EFEBD7"/>
                </a:solidFill>
                <a:sym typeface="Catamaran"/>
              </a:rPr>
              <a:t>)</a:t>
            </a: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endParaRPr lang="en-US" dirty="0">
              <a:solidFill>
                <a:srgbClr val="EFEBD7"/>
              </a:solidFill>
              <a:sym typeface="Catamaran"/>
            </a:endParaRP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en-US" dirty="0">
                <a:solidFill>
                  <a:srgbClr val="EFEBD7"/>
                </a:solidFill>
                <a:sym typeface="Catamaran"/>
              </a:rPr>
              <a:t>Light weight model</a:t>
            </a: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endParaRPr lang="it-IT" dirty="0">
              <a:solidFill>
                <a:srgbClr val="EFEBD7"/>
              </a:solidFill>
            </a:endParaRP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endParaRPr lang="en-US" sz="14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152400"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endParaRPr lang="en-US" sz="14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346BC4F-8694-2130-170C-B3A0370D1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823" y="1700950"/>
            <a:ext cx="3308937" cy="233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2629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255;p43">
            <a:extLst>
              <a:ext uri="{FF2B5EF4-FFF2-40B4-BE49-F238E27FC236}">
                <a16:creationId xmlns:a16="http://schemas.microsoft.com/office/drawing/2014/main" id="{BCF91C3F-D832-8C00-5801-6CB593BE8ADA}"/>
              </a:ext>
            </a:extLst>
          </p:cNvPr>
          <p:cNvSpPr/>
          <p:nvPr/>
        </p:nvSpPr>
        <p:spPr>
          <a:xfrm rot="20755125">
            <a:off x="-104507" y="-216665"/>
            <a:ext cx="5174162" cy="5997083"/>
          </a:xfrm>
          <a:custGeom>
            <a:avLst/>
            <a:gdLst/>
            <a:ahLst/>
            <a:cxnLst/>
            <a:rect l="l" t="t" r="r" b="b"/>
            <a:pathLst>
              <a:path w="345168" h="141694" extrusionOk="0">
                <a:moveTo>
                  <a:pt x="22672" y="9918"/>
                </a:moveTo>
                <a:lnTo>
                  <a:pt x="0" y="29472"/>
                </a:lnTo>
                <a:lnTo>
                  <a:pt x="11053" y="134609"/>
                </a:lnTo>
                <a:lnTo>
                  <a:pt x="60079" y="141694"/>
                </a:lnTo>
                <a:lnTo>
                  <a:pt x="329298" y="128658"/>
                </a:lnTo>
                <a:lnTo>
                  <a:pt x="345168" y="96919"/>
                </a:lnTo>
                <a:lnTo>
                  <a:pt x="331565" y="5384"/>
                </a:lnTo>
                <a:lnTo>
                  <a:pt x="299825" y="0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26" name="Google Shape;490;p33">
            <a:extLst>
              <a:ext uri="{FF2B5EF4-FFF2-40B4-BE49-F238E27FC236}">
                <a16:creationId xmlns:a16="http://schemas.microsoft.com/office/drawing/2014/main" id="{918E13E3-00F7-1CFF-2EE9-DD7546E57F5E}"/>
              </a:ext>
            </a:extLst>
          </p:cNvPr>
          <p:cNvSpPr/>
          <p:nvPr/>
        </p:nvSpPr>
        <p:spPr>
          <a:xfrm>
            <a:off x="4572000" y="337900"/>
            <a:ext cx="4285700" cy="6985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7" name="Google Shape;495;p33">
            <a:extLst>
              <a:ext uri="{FF2B5EF4-FFF2-40B4-BE49-F238E27FC236}">
                <a16:creationId xmlns:a16="http://schemas.microsoft.com/office/drawing/2014/main" id="{0708E0C8-99F8-F927-5443-7E0628DF5BF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721347" y="410174"/>
            <a:ext cx="4795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rgbClr val="EFEBD7"/>
                </a:solidFill>
              </a:rPr>
              <a:t>Multi-Class </a:t>
            </a:r>
            <a:r>
              <a:rPr lang="it-IT" dirty="0" err="1">
                <a:solidFill>
                  <a:srgbClr val="EFEBD7"/>
                </a:solidFill>
              </a:rPr>
              <a:t>Classification</a:t>
            </a:r>
            <a:endParaRPr dirty="0">
              <a:solidFill>
                <a:srgbClr val="EFEBD7"/>
              </a:solidFill>
            </a:endParaRPr>
          </a:p>
        </p:txBody>
      </p:sp>
      <p:sp>
        <p:nvSpPr>
          <p:cNvPr id="29" name="Google Shape;1424;p50">
            <a:extLst>
              <a:ext uri="{FF2B5EF4-FFF2-40B4-BE49-F238E27FC236}">
                <a16:creationId xmlns:a16="http://schemas.microsoft.com/office/drawing/2014/main" id="{19AD85B6-C219-4A41-05FB-74019D70630C}"/>
              </a:ext>
            </a:extLst>
          </p:cNvPr>
          <p:cNvSpPr/>
          <p:nvPr/>
        </p:nvSpPr>
        <p:spPr>
          <a:xfrm rot="10537280">
            <a:off x="4910349" y="1473263"/>
            <a:ext cx="3734076" cy="2980415"/>
          </a:xfrm>
          <a:custGeom>
            <a:avLst/>
            <a:gdLst/>
            <a:ahLst/>
            <a:cxnLst/>
            <a:rect l="l" t="t" r="r" b="b"/>
            <a:pathLst>
              <a:path w="303249" h="144891" extrusionOk="0">
                <a:moveTo>
                  <a:pt x="0" y="0"/>
                </a:moveTo>
                <a:lnTo>
                  <a:pt x="299757" y="9726"/>
                </a:lnTo>
                <a:lnTo>
                  <a:pt x="303249" y="68330"/>
                </a:lnTo>
                <a:lnTo>
                  <a:pt x="283547" y="144891"/>
                </a:lnTo>
                <a:lnTo>
                  <a:pt x="8479" y="138157"/>
                </a:lnTo>
                <a:close/>
              </a:path>
            </a:pathLst>
          </a:custGeom>
          <a:solidFill>
            <a:srgbClr val="569992"/>
          </a:solidFill>
          <a:ln>
            <a:noFill/>
          </a:ln>
        </p:spPr>
      </p:sp>
      <p:pic>
        <p:nvPicPr>
          <p:cNvPr id="30" name="pose1">
            <a:hlinkClick r:id="" action="ppaction://media"/>
            <a:extLst>
              <a:ext uri="{FF2B5EF4-FFF2-40B4-BE49-F238E27FC236}">
                <a16:creationId xmlns:a16="http://schemas.microsoft.com/office/drawing/2014/main" id="{4E222FB4-6A99-8417-6008-24B5CC4733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8749" t="5139" r="10919" b="7444"/>
          <a:stretch/>
        </p:blipFill>
        <p:spPr>
          <a:xfrm>
            <a:off x="5236962" y="1737938"/>
            <a:ext cx="3080850" cy="2451063"/>
          </a:xfrm>
          <a:prstGeom prst="rect">
            <a:avLst/>
          </a:prstGeom>
        </p:spPr>
      </p:pic>
      <p:sp>
        <p:nvSpPr>
          <p:cNvPr id="33" name="Google Shape;494;p33">
            <a:extLst>
              <a:ext uri="{FF2B5EF4-FFF2-40B4-BE49-F238E27FC236}">
                <a16:creationId xmlns:a16="http://schemas.microsoft.com/office/drawing/2014/main" id="{B35A887D-EBD2-8FA7-841A-7DEFEC87C14F}"/>
              </a:ext>
            </a:extLst>
          </p:cNvPr>
          <p:cNvSpPr/>
          <p:nvPr/>
        </p:nvSpPr>
        <p:spPr>
          <a:xfrm>
            <a:off x="4216400" y="1469635"/>
            <a:ext cx="125577" cy="3156246"/>
          </a:xfrm>
          <a:custGeom>
            <a:avLst/>
            <a:gdLst/>
            <a:ahLst/>
            <a:cxnLst/>
            <a:rect l="l" t="t" r="r" b="b"/>
            <a:pathLst>
              <a:path w="26934" h="104990" extrusionOk="0">
                <a:moveTo>
                  <a:pt x="1996" y="0"/>
                </a:moveTo>
                <a:lnTo>
                  <a:pt x="26934" y="997"/>
                </a:lnTo>
                <a:lnTo>
                  <a:pt x="24190" y="104990"/>
                </a:lnTo>
                <a:lnTo>
                  <a:pt x="0" y="103743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38E573BA-2156-AD50-DF36-A189DA40F944}"/>
              </a:ext>
            </a:extLst>
          </p:cNvPr>
          <p:cNvSpPr txBox="1"/>
          <p:nvPr/>
        </p:nvSpPr>
        <p:spPr>
          <a:xfrm>
            <a:off x="574919" y="1515030"/>
            <a:ext cx="3261498" cy="3065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dirty="0">
                <a:solidFill>
                  <a:srgbClr val="EFEBD7"/>
                </a:solidFill>
              </a:rPr>
              <a:t>Takes </a:t>
            </a:r>
            <a:r>
              <a:rPr lang="it-IT" dirty="0" err="1">
                <a:solidFill>
                  <a:srgbClr val="EFEBD7"/>
                </a:solidFill>
              </a:rPr>
              <a:t>into</a:t>
            </a:r>
            <a:r>
              <a:rPr lang="it-IT" dirty="0">
                <a:solidFill>
                  <a:srgbClr val="EFEBD7"/>
                </a:solidFill>
              </a:rPr>
              <a:t> account the </a:t>
            </a:r>
            <a:r>
              <a:rPr lang="it-IT" dirty="0" err="1">
                <a:solidFill>
                  <a:srgbClr val="EFEBD7"/>
                </a:solidFill>
              </a:rPr>
              <a:t>temporal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evolution</a:t>
            </a:r>
            <a:r>
              <a:rPr lang="it-IT" dirty="0">
                <a:solidFill>
                  <a:srgbClr val="EFEBD7"/>
                </a:solidFill>
              </a:rPr>
              <a:t> of the </a:t>
            </a:r>
            <a:r>
              <a:rPr lang="it-IT" dirty="0" err="1">
                <a:solidFill>
                  <a:srgbClr val="EFEBD7"/>
                </a:solidFill>
              </a:rPr>
              <a:t>keypoints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across</a:t>
            </a:r>
            <a:r>
              <a:rPr lang="it-IT" dirty="0">
                <a:solidFill>
                  <a:srgbClr val="EFEBD7"/>
                </a:solidFill>
              </a:rPr>
              <a:t> frames</a:t>
            </a: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endParaRPr lang="en-US" sz="14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dirty="0" err="1">
                <a:solidFill>
                  <a:srgbClr val="EFEBD7"/>
                </a:solidFill>
              </a:rPr>
              <a:t>Implemented</a:t>
            </a:r>
            <a:r>
              <a:rPr lang="it-IT" dirty="0">
                <a:solidFill>
                  <a:srgbClr val="EFEBD7"/>
                </a:solidFill>
              </a:rPr>
              <a:t> with an LSTM </a:t>
            </a:r>
            <a:r>
              <a:rPr lang="it-IT" dirty="0" err="1">
                <a:solidFill>
                  <a:srgbClr val="EFEBD7"/>
                </a:solidFill>
              </a:rPr>
              <a:t>Neural</a:t>
            </a:r>
            <a:r>
              <a:rPr lang="it-IT" dirty="0">
                <a:solidFill>
                  <a:srgbClr val="EFEBD7"/>
                </a:solidFill>
              </a:rPr>
              <a:t> Network</a:t>
            </a:r>
          </a:p>
          <a:p>
            <a:pPr marL="457200" lvl="0" indent="-3048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endParaRPr lang="en-US" sz="14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457200" lvl="0" indent="-3048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en-US" sz="14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Dataset built by us in </a:t>
            </a:r>
          </a:p>
          <a:p>
            <a:pPr marL="152400"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en-US" sz="14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automated fashion</a:t>
            </a:r>
          </a:p>
          <a:p>
            <a:pPr marL="457200" lvl="0" indent="-3048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endParaRPr lang="en-US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457200" lvl="0" indent="-3048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en-US" sz="14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Model evaluation with </a:t>
            </a:r>
          </a:p>
          <a:p>
            <a:pPr marL="152400"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en-US" sz="14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real-time test</a:t>
            </a:r>
          </a:p>
        </p:txBody>
      </p:sp>
    </p:spTree>
    <p:extLst>
      <p:ext uri="{BB962C8B-B14F-4D97-AF65-F5344CB8AC3E}">
        <p14:creationId xmlns:p14="http://schemas.microsoft.com/office/powerpoint/2010/main" val="1804478461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5"/>
          <p:cNvSpPr txBox="1">
            <a:spLocks noGrp="1"/>
          </p:cNvSpPr>
          <p:nvPr>
            <p:ph type="title"/>
          </p:nvPr>
        </p:nvSpPr>
        <p:spPr>
          <a:xfrm>
            <a:off x="832797" y="1876600"/>
            <a:ext cx="4633200" cy="198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GRAPHICAL </a:t>
            </a:r>
            <a:br>
              <a:rPr lang="en" dirty="0"/>
            </a:br>
            <a:r>
              <a:rPr lang="en" dirty="0"/>
              <a:t>USER INTERFACE</a:t>
            </a:r>
            <a:endParaRPr dirty="0"/>
          </a:p>
        </p:txBody>
      </p:sp>
      <p:sp>
        <p:nvSpPr>
          <p:cNvPr id="535" name="Google Shape;535;p35"/>
          <p:cNvSpPr txBox="1">
            <a:spLocks noGrp="1"/>
          </p:cNvSpPr>
          <p:nvPr>
            <p:ph type="subTitle" idx="1"/>
          </p:nvPr>
        </p:nvSpPr>
        <p:spPr>
          <a:xfrm>
            <a:off x="2203335" y="4016842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How the GUI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made</a:t>
            </a:r>
            <a:endParaRPr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D85B010C-A9FF-D1F4-AE30-519B6B0679F8}"/>
              </a:ext>
            </a:extLst>
          </p:cNvPr>
          <p:cNvGrpSpPr/>
          <p:nvPr/>
        </p:nvGrpSpPr>
        <p:grpSpPr>
          <a:xfrm rot="18303682">
            <a:off x="6124888" y="3022568"/>
            <a:ext cx="4114144" cy="1609989"/>
            <a:chOff x="6147671" y="2553343"/>
            <a:chExt cx="1310924" cy="561189"/>
          </a:xfrm>
        </p:grpSpPr>
        <p:sp>
          <p:nvSpPr>
            <p:cNvPr id="103" name="Google Shape;1567;p53">
              <a:extLst>
                <a:ext uri="{FF2B5EF4-FFF2-40B4-BE49-F238E27FC236}">
                  <a16:creationId xmlns:a16="http://schemas.microsoft.com/office/drawing/2014/main" id="{A9C4D531-9B1D-9F80-D8BE-CD6B3536565A}"/>
                </a:ext>
              </a:extLst>
            </p:cNvPr>
            <p:cNvSpPr/>
            <p:nvPr/>
          </p:nvSpPr>
          <p:spPr>
            <a:xfrm>
              <a:off x="6147671" y="2553343"/>
              <a:ext cx="658260" cy="561189"/>
            </a:xfrm>
            <a:custGeom>
              <a:avLst/>
              <a:gdLst/>
              <a:ahLst/>
              <a:cxnLst/>
              <a:rect l="l" t="t" r="r" b="b"/>
              <a:pathLst>
                <a:path w="9241" h="7878" extrusionOk="0">
                  <a:moveTo>
                    <a:pt x="3056" y="0"/>
                  </a:moveTo>
                  <a:cubicBezTo>
                    <a:pt x="2984" y="0"/>
                    <a:pt x="2911" y="4"/>
                    <a:pt x="2836" y="13"/>
                  </a:cubicBezTo>
                  <a:cubicBezTo>
                    <a:pt x="1079" y="227"/>
                    <a:pt x="0" y="2640"/>
                    <a:pt x="164" y="4843"/>
                  </a:cubicBezTo>
                  <a:cubicBezTo>
                    <a:pt x="327" y="7051"/>
                    <a:pt x="1827" y="7864"/>
                    <a:pt x="3000" y="7877"/>
                  </a:cubicBezTo>
                  <a:cubicBezTo>
                    <a:pt x="3003" y="7877"/>
                    <a:pt x="3006" y="7877"/>
                    <a:pt x="3008" y="7877"/>
                  </a:cubicBezTo>
                  <a:cubicBezTo>
                    <a:pt x="4195" y="7877"/>
                    <a:pt x="8555" y="4539"/>
                    <a:pt x="8555" y="4539"/>
                  </a:cubicBezTo>
                  <a:lnTo>
                    <a:pt x="9240" y="3640"/>
                  </a:lnTo>
                  <a:cubicBezTo>
                    <a:pt x="9240" y="3640"/>
                    <a:pt x="9191" y="1351"/>
                    <a:pt x="8208" y="1256"/>
                  </a:cubicBezTo>
                  <a:cubicBezTo>
                    <a:pt x="8163" y="1252"/>
                    <a:pt x="8119" y="1250"/>
                    <a:pt x="8078" y="1250"/>
                  </a:cubicBezTo>
                  <a:cubicBezTo>
                    <a:pt x="7214" y="1250"/>
                    <a:pt x="7131" y="2126"/>
                    <a:pt x="6361" y="2148"/>
                  </a:cubicBezTo>
                  <a:cubicBezTo>
                    <a:pt x="6357" y="2148"/>
                    <a:pt x="6353" y="2148"/>
                    <a:pt x="6349" y="2148"/>
                  </a:cubicBezTo>
                  <a:cubicBezTo>
                    <a:pt x="5582" y="2148"/>
                    <a:pt x="4667" y="0"/>
                    <a:pt x="30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68;p53">
              <a:extLst>
                <a:ext uri="{FF2B5EF4-FFF2-40B4-BE49-F238E27FC236}">
                  <a16:creationId xmlns:a16="http://schemas.microsoft.com/office/drawing/2014/main" id="{5D3ABD58-C1E6-E1D4-6314-237896FA2A60}"/>
                </a:ext>
              </a:extLst>
            </p:cNvPr>
            <p:cNvSpPr/>
            <p:nvPr/>
          </p:nvSpPr>
          <p:spPr>
            <a:xfrm>
              <a:off x="6383097" y="2814699"/>
              <a:ext cx="18520" cy="86052"/>
            </a:xfrm>
            <a:custGeom>
              <a:avLst/>
              <a:gdLst/>
              <a:ahLst/>
              <a:cxnLst/>
              <a:rect l="l" t="t" r="r" b="b"/>
              <a:pathLst>
                <a:path w="260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259" y="1207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FFB9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69;p53">
              <a:extLst>
                <a:ext uri="{FF2B5EF4-FFF2-40B4-BE49-F238E27FC236}">
                  <a16:creationId xmlns:a16="http://schemas.microsoft.com/office/drawing/2014/main" id="{35029BF4-39F6-2B6B-437B-660F42529504}"/>
                </a:ext>
              </a:extLst>
            </p:cNvPr>
            <p:cNvSpPr/>
            <p:nvPr/>
          </p:nvSpPr>
          <p:spPr>
            <a:xfrm>
              <a:off x="6565312" y="2762627"/>
              <a:ext cx="108416" cy="160991"/>
            </a:xfrm>
            <a:custGeom>
              <a:avLst/>
              <a:gdLst/>
              <a:ahLst/>
              <a:cxnLst/>
              <a:rect l="l" t="t" r="r" b="b"/>
              <a:pathLst>
                <a:path w="1522" h="2260" extrusionOk="0">
                  <a:moveTo>
                    <a:pt x="760" y="1"/>
                  </a:moveTo>
                  <a:cubicBezTo>
                    <a:pt x="341" y="1"/>
                    <a:pt x="0" y="505"/>
                    <a:pt x="0" y="1132"/>
                  </a:cubicBezTo>
                  <a:cubicBezTo>
                    <a:pt x="0" y="1755"/>
                    <a:pt x="341" y="2259"/>
                    <a:pt x="760" y="2259"/>
                  </a:cubicBezTo>
                  <a:cubicBezTo>
                    <a:pt x="1181" y="2259"/>
                    <a:pt x="1521" y="1755"/>
                    <a:pt x="1521" y="1132"/>
                  </a:cubicBezTo>
                  <a:cubicBezTo>
                    <a:pt x="1521" y="505"/>
                    <a:pt x="1181" y="1"/>
                    <a:pt x="760" y="1"/>
                  </a:cubicBezTo>
                  <a:close/>
                </a:path>
              </a:pathLst>
            </a:custGeom>
            <a:solidFill>
              <a:srgbClr val="2813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70;p53">
              <a:extLst>
                <a:ext uri="{FF2B5EF4-FFF2-40B4-BE49-F238E27FC236}">
                  <a16:creationId xmlns:a16="http://schemas.microsoft.com/office/drawing/2014/main" id="{518769DA-7844-D906-5656-BBA271DE6090}"/>
                </a:ext>
              </a:extLst>
            </p:cNvPr>
            <p:cNvSpPr/>
            <p:nvPr/>
          </p:nvSpPr>
          <p:spPr>
            <a:xfrm>
              <a:off x="6665467" y="2755860"/>
              <a:ext cx="648073" cy="117823"/>
            </a:xfrm>
            <a:custGeom>
              <a:avLst/>
              <a:gdLst/>
              <a:ahLst/>
              <a:cxnLst/>
              <a:rect l="l" t="t" r="r" b="b"/>
              <a:pathLst>
                <a:path w="9098" h="1654" extrusionOk="0">
                  <a:moveTo>
                    <a:pt x="9097" y="0"/>
                  </a:moveTo>
                  <a:lnTo>
                    <a:pt x="1" y="630"/>
                  </a:lnTo>
                  <a:cubicBezTo>
                    <a:pt x="73" y="800"/>
                    <a:pt x="115" y="1007"/>
                    <a:pt x="115" y="1227"/>
                  </a:cubicBezTo>
                  <a:cubicBezTo>
                    <a:pt x="115" y="1378"/>
                    <a:pt x="96" y="1522"/>
                    <a:pt x="60" y="1653"/>
                  </a:cubicBezTo>
                  <a:lnTo>
                    <a:pt x="9097" y="594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71;p53">
              <a:extLst>
                <a:ext uri="{FF2B5EF4-FFF2-40B4-BE49-F238E27FC236}">
                  <a16:creationId xmlns:a16="http://schemas.microsoft.com/office/drawing/2014/main" id="{1E25611D-6068-BBAE-1A38-FF6E224BEC47}"/>
                </a:ext>
              </a:extLst>
            </p:cNvPr>
            <p:cNvSpPr/>
            <p:nvPr/>
          </p:nvSpPr>
          <p:spPr>
            <a:xfrm>
              <a:off x="6401333" y="2763767"/>
              <a:ext cx="921250" cy="72019"/>
            </a:xfrm>
            <a:custGeom>
              <a:avLst/>
              <a:gdLst/>
              <a:ahLst/>
              <a:cxnLst/>
              <a:rect l="l" t="t" r="r" b="b"/>
              <a:pathLst>
                <a:path w="12933" h="1011" extrusionOk="0">
                  <a:moveTo>
                    <a:pt x="12930" y="0"/>
                  </a:moveTo>
                  <a:lnTo>
                    <a:pt x="0" y="984"/>
                  </a:lnTo>
                  <a:lnTo>
                    <a:pt x="3" y="1011"/>
                  </a:lnTo>
                  <a:lnTo>
                    <a:pt x="12933" y="30"/>
                  </a:lnTo>
                  <a:lnTo>
                    <a:pt x="12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72;p53">
              <a:extLst>
                <a:ext uri="{FF2B5EF4-FFF2-40B4-BE49-F238E27FC236}">
                  <a16:creationId xmlns:a16="http://schemas.microsoft.com/office/drawing/2014/main" id="{11D6ADC6-8A16-691C-EE49-282CBB1C9CA9}"/>
                </a:ext>
              </a:extLst>
            </p:cNvPr>
            <p:cNvSpPr/>
            <p:nvPr/>
          </p:nvSpPr>
          <p:spPr>
            <a:xfrm>
              <a:off x="6401333" y="2773882"/>
              <a:ext cx="921250" cy="74512"/>
            </a:xfrm>
            <a:custGeom>
              <a:avLst/>
              <a:gdLst/>
              <a:ahLst/>
              <a:cxnLst/>
              <a:rect l="l" t="t" r="r" b="b"/>
              <a:pathLst>
                <a:path w="12933" h="1046" extrusionOk="0">
                  <a:moveTo>
                    <a:pt x="12930" y="0"/>
                  </a:moveTo>
                  <a:lnTo>
                    <a:pt x="0" y="1016"/>
                  </a:lnTo>
                  <a:lnTo>
                    <a:pt x="3" y="1046"/>
                  </a:lnTo>
                  <a:lnTo>
                    <a:pt x="12933" y="26"/>
                  </a:lnTo>
                  <a:lnTo>
                    <a:pt x="12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73;p53">
              <a:extLst>
                <a:ext uri="{FF2B5EF4-FFF2-40B4-BE49-F238E27FC236}">
                  <a16:creationId xmlns:a16="http://schemas.microsoft.com/office/drawing/2014/main" id="{328ABDF4-5F9F-31EA-8D0E-E2DC89D3AA3D}"/>
                </a:ext>
              </a:extLst>
            </p:cNvPr>
            <p:cNvSpPr/>
            <p:nvPr/>
          </p:nvSpPr>
          <p:spPr>
            <a:xfrm>
              <a:off x="6401333" y="2781077"/>
              <a:ext cx="925025" cy="80211"/>
            </a:xfrm>
            <a:custGeom>
              <a:avLst/>
              <a:gdLst/>
              <a:ahLst/>
              <a:cxnLst/>
              <a:rect l="l" t="t" r="r" b="b"/>
              <a:pathLst>
                <a:path w="12986" h="1126" extrusionOk="0">
                  <a:moveTo>
                    <a:pt x="12982" y="1"/>
                  </a:moveTo>
                  <a:lnTo>
                    <a:pt x="0" y="1099"/>
                  </a:lnTo>
                  <a:lnTo>
                    <a:pt x="3" y="1125"/>
                  </a:lnTo>
                  <a:lnTo>
                    <a:pt x="12986" y="30"/>
                  </a:lnTo>
                  <a:lnTo>
                    <a:pt x="129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74;p53">
              <a:extLst>
                <a:ext uri="{FF2B5EF4-FFF2-40B4-BE49-F238E27FC236}">
                  <a16:creationId xmlns:a16="http://schemas.microsoft.com/office/drawing/2014/main" id="{E09B7B04-A80A-9DA4-A96F-3C3448B962F7}"/>
                </a:ext>
              </a:extLst>
            </p:cNvPr>
            <p:cNvSpPr/>
            <p:nvPr/>
          </p:nvSpPr>
          <p:spPr>
            <a:xfrm>
              <a:off x="6401333" y="2787844"/>
              <a:ext cx="925025" cy="90041"/>
            </a:xfrm>
            <a:custGeom>
              <a:avLst/>
              <a:gdLst/>
              <a:ahLst/>
              <a:cxnLst/>
              <a:rect l="l" t="t" r="r" b="b"/>
              <a:pathLst>
                <a:path w="12986" h="1264" extrusionOk="0">
                  <a:moveTo>
                    <a:pt x="12982" y="1"/>
                  </a:moveTo>
                  <a:lnTo>
                    <a:pt x="0" y="1233"/>
                  </a:lnTo>
                  <a:lnTo>
                    <a:pt x="3" y="1263"/>
                  </a:lnTo>
                  <a:lnTo>
                    <a:pt x="12986" y="27"/>
                  </a:lnTo>
                  <a:lnTo>
                    <a:pt x="129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75;p53">
              <a:extLst>
                <a:ext uri="{FF2B5EF4-FFF2-40B4-BE49-F238E27FC236}">
                  <a16:creationId xmlns:a16="http://schemas.microsoft.com/office/drawing/2014/main" id="{0FA80998-6DE1-FE9B-9E2A-4AB9C6DD034F}"/>
                </a:ext>
              </a:extLst>
            </p:cNvPr>
            <p:cNvSpPr/>
            <p:nvPr/>
          </p:nvSpPr>
          <p:spPr>
            <a:xfrm>
              <a:off x="6147671" y="2553414"/>
              <a:ext cx="219325" cy="561118"/>
            </a:xfrm>
            <a:custGeom>
              <a:avLst/>
              <a:gdLst/>
              <a:ahLst/>
              <a:cxnLst/>
              <a:rect l="l" t="t" r="r" b="b"/>
              <a:pathLst>
                <a:path w="3079" h="7877" extrusionOk="0">
                  <a:moveTo>
                    <a:pt x="3020" y="1"/>
                  </a:moveTo>
                  <a:cubicBezTo>
                    <a:pt x="2960" y="1"/>
                    <a:pt x="2898" y="5"/>
                    <a:pt x="2836" y="12"/>
                  </a:cubicBezTo>
                  <a:cubicBezTo>
                    <a:pt x="1079" y="226"/>
                    <a:pt x="0" y="2639"/>
                    <a:pt x="164" y="4842"/>
                  </a:cubicBezTo>
                  <a:cubicBezTo>
                    <a:pt x="327" y="7050"/>
                    <a:pt x="1827" y="7863"/>
                    <a:pt x="3000" y="7876"/>
                  </a:cubicBezTo>
                  <a:cubicBezTo>
                    <a:pt x="2141" y="7689"/>
                    <a:pt x="908" y="6876"/>
                    <a:pt x="951" y="4187"/>
                  </a:cubicBezTo>
                  <a:cubicBezTo>
                    <a:pt x="996" y="1530"/>
                    <a:pt x="3033" y="35"/>
                    <a:pt x="3079" y="2"/>
                  </a:cubicBezTo>
                  <a:cubicBezTo>
                    <a:pt x="3059" y="1"/>
                    <a:pt x="3040" y="1"/>
                    <a:pt x="3020" y="1"/>
                  </a:cubicBezTo>
                  <a:close/>
                </a:path>
              </a:pathLst>
            </a:custGeom>
            <a:solidFill>
              <a:srgbClr val="FFB9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90;p53">
              <a:extLst>
                <a:ext uri="{FF2B5EF4-FFF2-40B4-BE49-F238E27FC236}">
                  <a16:creationId xmlns:a16="http://schemas.microsoft.com/office/drawing/2014/main" id="{369479D7-D659-DBA7-4E70-74E949B6729C}"/>
                </a:ext>
              </a:extLst>
            </p:cNvPr>
            <p:cNvSpPr/>
            <p:nvPr/>
          </p:nvSpPr>
          <p:spPr>
            <a:xfrm>
              <a:off x="7289145" y="2720639"/>
              <a:ext cx="169450" cy="89863"/>
            </a:xfrm>
            <a:custGeom>
              <a:avLst/>
              <a:gdLst/>
              <a:ahLst/>
              <a:cxnLst/>
              <a:rect l="l" t="t" r="r" b="b"/>
              <a:pathLst>
                <a:path w="1814" h="962" extrusionOk="0">
                  <a:moveTo>
                    <a:pt x="1437" y="1"/>
                  </a:moveTo>
                  <a:lnTo>
                    <a:pt x="0" y="319"/>
                  </a:lnTo>
                  <a:lnTo>
                    <a:pt x="0" y="912"/>
                  </a:lnTo>
                  <a:lnTo>
                    <a:pt x="1374" y="962"/>
                  </a:lnTo>
                  <a:lnTo>
                    <a:pt x="1813" y="456"/>
                  </a:lnTo>
                  <a:lnTo>
                    <a:pt x="14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24035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424;p50">
            <a:extLst>
              <a:ext uri="{FF2B5EF4-FFF2-40B4-BE49-F238E27FC236}">
                <a16:creationId xmlns:a16="http://schemas.microsoft.com/office/drawing/2014/main" id="{18C8157A-9477-4149-9868-C5754357BFA9}"/>
              </a:ext>
            </a:extLst>
          </p:cNvPr>
          <p:cNvSpPr/>
          <p:nvPr/>
        </p:nvSpPr>
        <p:spPr>
          <a:xfrm rot="21407101">
            <a:off x="1303529" y="1159042"/>
            <a:ext cx="6630804" cy="3731230"/>
          </a:xfrm>
          <a:custGeom>
            <a:avLst/>
            <a:gdLst/>
            <a:ahLst/>
            <a:cxnLst/>
            <a:rect l="l" t="t" r="r" b="b"/>
            <a:pathLst>
              <a:path w="303249" h="144891" extrusionOk="0">
                <a:moveTo>
                  <a:pt x="0" y="0"/>
                </a:moveTo>
                <a:lnTo>
                  <a:pt x="299757" y="9726"/>
                </a:lnTo>
                <a:lnTo>
                  <a:pt x="303249" y="68330"/>
                </a:lnTo>
                <a:lnTo>
                  <a:pt x="283547" y="144891"/>
                </a:lnTo>
                <a:lnTo>
                  <a:pt x="8479" y="138157"/>
                </a:lnTo>
                <a:close/>
              </a:path>
            </a:pathLst>
          </a:custGeom>
          <a:solidFill>
            <a:srgbClr val="569992"/>
          </a:solidFill>
          <a:ln>
            <a:noFill/>
          </a:ln>
        </p:spPr>
      </p:sp>
      <p:sp>
        <p:nvSpPr>
          <p:cNvPr id="1207" name="Google Shape;1207;p42"/>
          <p:cNvSpPr/>
          <p:nvPr/>
        </p:nvSpPr>
        <p:spPr>
          <a:xfrm>
            <a:off x="4038601" y="337900"/>
            <a:ext cx="481910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rgbClr val="569992"/>
          </a:solidFill>
          <a:ln>
            <a:noFill/>
          </a:ln>
        </p:spPr>
      </p:sp>
      <p:sp>
        <p:nvSpPr>
          <p:cNvPr id="1208" name="Google Shape;1208;p42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GRAPHICAL USER INTERFACE</a:t>
            </a:r>
            <a:endParaRPr dirty="0">
              <a:solidFill>
                <a:schemeClr val="accent2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4F66EB1-7D2F-93B9-B647-3BC83C6D9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395" y="1422944"/>
            <a:ext cx="5745210" cy="323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469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47"/>
          <p:cNvSpPr txBox="1">
            <a:spLocks noGrp="1"/>
          </p:cNvSpPr>
          <p:nvPr>
            <p:ph type="title"/>
          </p:nvPr>
        </p:nvSpPr>
        <p:spPr>
          <a:xfrm>
            <a:off x="518160" y="1470660"/>
            <a:ext cx="8107680" cy="13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Playing an instrument is a lot of fun, </a:t>
            </a:r>
            <a:br>
              <a:rPr lang="en" sz="4000"/>
            </a:br>
            <a:r>
              <a:rPr lang="en" sz="3600"/>
              <a:t>but what if you could have </a:t>
            </a:r>
            <a:endParaRPr sz="4000"/>
          </a:p>
        </p:txBody>
      </p:sp>
      <p:grpSp>
        <p:nvGrpSpPr>
          <p:cNvPr id="1360" name="Google Shape;1360;p47"/>
          <p:cNvGrpSpPr/>
          <p:nvPr/>
        </p:nvGrpSpPr>
        <p:grpSpPr>
          <a:xfrm>
            <a:off x="7438287" y="670127"/>
            <a:ext cx="1456713" cy="2327377"/>
            <a:chOff x="6883412" y="1212552"/>
            <a:chExt cx="1456713" cy="2327377"/>
          </a:xfrm>
        </p:grpSpPr>
        <p:sp>
          <p:nvSpPr>
            <p:cNvPr id="1361" name="Google Shape;1361;p47"/>
            <p:cNvSpPr/>
            <p:nvPr/>
          </p:nvSpPr>
          <p:spPr>
            <a:xfrm>
              <a:off x="8140527" y="3237260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 rot="888046">
              <a:off x="6945975" y="1264719"/>
              <a:ext cx="480140" cy="552132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1330;p47">
            <a:extLst>
              <a:ext uri="{FF2B5EF4-FFF2-40B4-BE49-F238E27FC236}">
                <a16:creationId xmlns:a16="http://schemas.microsoft.com/office/drawing/2014/main" id="{1A087B16-55A4-49C6-9C5E-0C9542E234F2}"/>
              </a:ext>
            </a:extLst>
          </p:cNvPr>
          <p:cNvSpPr txBox="1">
            <a:spLocks/>
          </p:cNvSpPr>
          <p:nvPr/>
        </p:nvSpPr>
        <p:spPr>
          <a:xfrm>
            <a:off x="518160" y="2804160"/>
            <a:ext cx="8107680" cy="86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7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pPr>
              <a:buFont typeface="Big Shoulders Text Black"/>
              <a:buNone/>
            </a:pPr>
            <a:r>
              <a:rPr 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MORPHFUN?</a:t>
            </a:r>
            <a:endParaRPr lang="en-US" sz="4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43879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39"/>
          <p:cNvSpPr/>
          <p:nvPr/>
        </p:nvSpPr>
        <p:spPr>
          <a:xfrm>
            <a:off x="7274560" y="337900"/>
            <a:ext cx="158314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141" name="Google Shape;1141;p39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GUI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142" name="Google Shape;1142;p39"/>
          <p:cNvSpPr/>
          <p:nvPr/>
        </p:nvSpPr>
        <p:spPr>
          <a:xfrm>
            <a:off x="-37175" y="1241225"/>
            <a:ext cx="8990225" cy="3528750"/>
          </a:xfrm>
          <a:custGeom>
            <a:avLst/>
            <a:gdLst/>
            <a:ahLst/>
            <a:cxnLst/>
            <a:rect l="l" t="t" r="r" b="b"/>
            <a:pathLst>
              <a:path w="359609" h="141150" extrusionOk="0">
                <a:moveTo>
                  <a:pt x="349135" y="0"/>
                </a:moveTo>
                <a:lnTo>
                  <a:pt x="359609" y="28180"/>
                </a:lnTo>
                <a:lnTo>
                  <a:pt x="348387" y="141150"/>
                </a:lnTo>
                <a:lnTo>
                  <a:pt x="250" y="141150"/>
                </a:lnTo>
                <a:lnTo>
                  <a:pt x="0" y="67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143" name="Google Shape;1143;p39"/>
          <p:cNvSpPr/>
          <p:nvPr/>
        </p:nvSpPr>
        <p:spPr>
          <a:xfrm>
            <a:off x="330675" y="1153925"/>
            <a:ext cx="4308075" cy="4002575"/>
          </a:xfrm>
          <a:custGeom>
            <a:avLst/>
            <a:gdLst/>
            <a:ahLst/>
            <a:cxnLst/>
            <a:rect l="l" t="t" r="r" b="b"/>
            <a:pathLst>
              <a:path w="172323" h="160103" extrusionOk="0">
                <a:moveTo>
                  <a:pt x="12469" y="0"/>
                </a:moveTo>
                <a:lnTo>
                  <a:pt x="0" y="160103"/>
                </a:lnTo>
                <a:lnTo>
                  <a:pt x="172323" y="159605"/>
                </a:lnTo>
                <a:lnTo>
                  <a:pt x="159854" y="174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144" name="Google Shape;1144;p39"/>
          <p:cNvSpPr txBox="1"/>
          <p:nvPr/>
        </p:nvSpPr>
        <p:spPr>
          <a:xfrm>
            <a:off x="920622" y="3293957"/>
            <a:ext cx="3149555" cy="16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Very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flexible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with    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various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UI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components</a:t>
            </a:r>
            <a:endParaRPr lang="it-IT" sz="18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Thread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safe</a:t>
            </a:r>
            <a:endParaRPr sz="18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45" name="Google Shape;1145;p39"/>
          <p:cNvSpPr txBox="1"/>
          <p:nvPr/>
        </p:nvSpPr>
        <p:spPr>
          <a:xfrm>
            <a:off x="4873025" y="2598675"/>
            <a:ext cx="3645300" cy="16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The webcam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writes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on the  data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queue</a:t>
            </a:r>
            <a:endParaRPr lang="it-IT" sz="18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The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buttons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«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Rec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», «Play»/»Stop» and «Clear»    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write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on the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command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queue</a:t>
            </a:r>
            <a:endParaRPr sz="18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46" name="Google Shape;1146;p39"/>
          <p:cNvSpPr txBox="1"/>
          <p:nvPr/>
        </p:nvSpPr>
        <p:spPr>
          <a:xfrm>
            <a:off x="720000" y="1634000"/>
            <a:ext cx="3550800" cy="7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Designed</a:t>
            </a:r>
            <a:r>
              <a:rPr lang="it-IT" sz="28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with 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PyQt5</a:t>
            </a:r>
            <a:endParaRPr sz="3600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147" name="Google Shape;1147;p39"/>
          <p:cNvSpPr txBox="1"/>
          <p:nvPr/>
        </p:nvSpPr>
        <p:spPr>
          <a:xfrm>
            <a:off x="4873025" y="1943793"/>
            <a:ext cx="3550800" cy="654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Writing on </a:t>
            </a:r>
            <a:r>
              <a:rPr lang="it-IT" sz="2000" b="1" dirty="0" err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two</a:t>
            </a:r>
            <a:r>
              <a:rPr lang="it-IT" sz="20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000" b="1" dirty="0" err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queues</a:t>
            </a:r>
            <a:endParaRPr sz="2000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3600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5"/>
          <p:cNvSpPr txBox="1">
            <a:spLocks noGrp="1"/>
          </p:cNvSpPr>
          <p:nvPr>
            <p:ph type="title"/>
          </p:nvPr>
        </p:nvSpPr>
        <p:spPr>
          <a:xfrm>
            <a:off x="832797" y="1876600"/>
            <a:ext cx="4633200" cy="198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ARCHITECTURE</a:t>
            </a:r>
            <a:endParaRPr dirty="0"/>
          </a:p>
        </p:txBody>
      </p:sp>
      <p:sp>
        <p:nvSpPr>
          <p:cNvPr id="535" name="Google Shape;535;p35"/>
          <p:cNvSpPr txBox="1">
            <a:spLocks noGrp="1"/>
          </p:cNvSpPr>
          <p:nvPr>
            <p:ph type="subTitle" idx="1"/>
          </p:nvPr>
        </p:nvSpPr>
        <p:spPr>
          <a:xfrm>
            <a:off x="1435166" y="4021927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How the single </a:t>
            </a:r>
            <a:r>
              <a:rPr lang="it-IT" dirty="0" err="1"/>
              <a:t>modules</a:t>
            </a:r>
            <a:r>
              <a:rPr lang="it-IT" dirty="0"/>
              <a:t> </a:t>
            </a:r>
            <a:r>
              <a:rPr lang="it-IT" dirty="0" err="1"/>
              <a:t>communicate</a:t>
            </a:r>
            <a:endParaRPr dirty="0"/>
          </a:p>
        </p:txBody>
      </p: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67EA25BA-0BBA-7EF3-175C-9918F8C3740A}"/>
              </a:ext>
            </a:extLst>
          </p:cNvPr>
          <p:cNvGrpSpPr/>
          <p:nvPr/>
        </p:nvGrpSpPr>
        <p:grpSpPr>
          <a:xfrm rot="8474650">
            <a:off x="5416309" y="3237298"/>
            <a:ext cx="4465966" cy="1412033"/>
            <a:chOff x="401251" y="4268344"/>
            <a:chExt cx="2528079" cy="713325"/>
          </a:xfrm>
        </p:grpSpPr>
        <p:sp>
          <p:nvSpPr>
            <p:cNvPr id="38" name="Google Shape;1688;p55">
              <a:extLst>
                <a:ext uri="{FF2B5EF4-FFF2-40B4-BE49-F238E27FC236}">
                  <a16:creationId xmlns:a16="http://schemas.microsoft.com/office/drawing/2014/main" id="{7EBC8452-E135-5786-D36F-421A2AD0E1EF}"/>
                </a:ext>
              </a:extLst>
            </p:cNvPr>
            <p:cNvSpPr/>
            <p:nvPr/>
          </p:nvSpPr>
          <p:spPr>
            <a:xfrm>
              <a:off x="401251" y="4268344"/>
              <a:ext cx="264069" cy="319725"/>
            </a:xfrm>
            <a:custGeom>
              <a:avLst/>
              <a:gdLst/>
              <a:ahLst/>
              <a:cxnLst/>
              <a:rect l="l" t="t" r="r" b="b"/>
              <a:pathLst>
                <a:path w="5201" h="6297" extrusionOk="0">
                  <a:moveTo>
                    <a:pt x="4165" y="0"/>
                  </a:moveTo>
                  <a:cubicBezTo>
                    <a:pt x="2777" y="1791"/>
                    <a:pt x="1387" y="3581"/>
                    <a:pt x="0" y="5372"/>
                  </a:cubicBezTo>
                  <a:cubicBezTo>
                    <a:pt x="410" y="5690"/>
                    <a:pt x="823" y="5998"/>
                    <a:pt x="1240" y="6296"/>
                  </a:cubicBezTo>
                  <a:cubicBezTo>
                    <a:pt x="2561" y="4456"/>
                    <a:pt x="3882" y="2614"/>
                    <a:pt x="5201" y="774"/>
                  </a:cubicBezTo>
                  <a:cubicBezTo>
                    <a:pt x="4854" y="525"/>
                    <a:pt x="4506" y="266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689;p55">
              <a:extLst>
                <a:ext uri="{FF2B5EF4-FFF2-40B4-BE49-F238E27FC236}">
                  <a16:creationId xmlns:a16="http://schemas.microsoft.com/office/drawing/2014/main" id="{3117BC97-F83A-E4F6-C7E8-8DD2EBE7DF68}"/>
                </a:ext>
              </a:extLst>
            </p:cNvPr>
            <p:cNvSpPr/>
            <p:nvPr/>
          </p:nvSpPr>
          <p:spPr>
            <a:xfrm>
              <a:off x="475838" y="4314447"/>
              <a:ext cx="253102" cy="325717"/>
            </a:xfrm>
            <a:custGeom>
              <a:avLst/>
              <a:gdLst/>
              <a:ahLst/>
              <a:cxnLst/>
              <a:rect l="l" t="t" r="r" b="b"/>
              <a:pathLst>
                <a:path w="4985" h="6415" extrusionOk="0">
                  <a:moveTo>
                    <a:pt x="3922" y="1"/>
                  </a:moveTo>
                  <a:cubicBezTo>
                    <a:pt x="2613" y="1853"/>
                    <a:pt x="1308" y="3703"/>
                    <a:pt x="0" y="5552"/>
                  </a:cubicBezTo>
                  <a:cubicBezTo>
                    <a:pt x="420" y="5847"/>
                    <a:pt x="843" y="6136"/>
                    <a:pt x="1269" y="6415"/>
                  </a:cubicBezTo>
                  <a:cubicBezTo>
                    <a:pt x="2509" y="4520"/>
                    <a:pt x="3748" y="2621"/>
                    <a:pt x="4984" y="725"/>
                  </a:cubicBezTo>
                  <a:cubicBezTo>
                    <a:pt x="4627" y="492"/>
                    <a:pt x="4273" y="250"/>
                    <a:pt x="39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690;p55">
              <a:extLst>
                <a:ext uri="{FF2B5EF4-FFF2-40B4-BE49-F238E27FC236}">
                  <a16:creationId xmlns:a16="http://schemas.microsoft.com/office/drawing/2014/main" id="{B30316BA-8A0E-F6D5-8197-BEFD6B1BE1E9}"/>
                </a:ext>
              </a:extLst>
            </p:cNvPr>
            <p:cNvSpPr/>
            <p:nvPr/>
          </p:nvSpPr>
          <p:spPr>
            <a:xfrm>
              <a:off x="552100" y="4357554"/>
              <a:ext cx="241932" cy="331048"/>
            </a:xfrm>
            <a:custGeom>
              <a:avLst/>
              <a:gdLst/>
              <a:ahLst/>
              <a:cxnLst/>
              <a:rect l="l" t="t" r="r" b="b"/>
              <a:pathLst>
                <a:path w="4765" h="6520" extrusionOk="0">
                  <a:moveTo>
                    <a:pt x="3679" y="1"/>
                  </a:moveTo>
                  <a:cubicBezTo>
                    <a:pt x="2453" y="1906"/>
                    <a:pt x="1226" y="3811"/>
                    <a:pt x="0" y="5717"/>
                  </a:cubicBezTo>
                  <a:cubicBezTo>
                    <a:pt x="430" y="5995"/>
                    <a:pt x="863" y="6261"/>
                    <a:pt x="1299" y="6519"/>
                  </a:cubicBezTo>
                  <a:cubicBezTo>
                    <a:pt x="2456" y="4572"/>
                    <a:pt x="3610" y="2621"/>
                    <a:pt x="4764" y="673"/>
                  </a:cubicBezTo>
                  <a:cubicBezTo>
                    <a:pt x="4397" y="456"/>
                    <a:pt x="4037" y="234"/>
                    <a:pt x="3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691;p55">
              <a:extLst>
                <a:ext uri="{FF2B5EF4-FFF2-40B4-BE49-F238E27FC236}">
                  <a16:creationId xmlns:a16="http://schemas.microsoft.com/office/drawing/2014/main" id="{4A0C24FB-D9B3-0A28-E180-FFBE6A7BD20F}"/>
                </a:ext>
              </a:extLst>
            </p:cNvPr>
            <p:cNvSpPr/>
            <p:nvPr/>
          </p:nvSpPr>
          <p:spPr>
            <a:xfrm>
              <a:off x="630140" y="4397666"/>
              <a:ext cx="230153" cy="335719"/>
            </a:xfrm>
            <a:custGeom>
              <a:avLst/>
              <a:gdLst/>
              <a:ahLst/>
              <a:cxnLst/>
              <a:rect l="l" t="t" r="r" b="b"/>
              <a:pathLst>
                <a:path w="4533" h="6612" extrusionOk="0">
                  <a:moveTo>
                    <a:pt x="3424" y="1"/>
                  </a:moveTo>
                  <a:cubicBezTo>
                    <a:pt x="2283" y="1956"/>
                    <a:pt x="1142" y="3913"/>
                    <a:pt x="1" y="5871"/>
                  </a:cubicBezTo>
                  <a:cubicBezTo>
                    <a:pt x="440" y="6127"/>
                    <a:pt x="880" y="6372"/>
                    <a:pt x="1325" y="6612"/>
                  </a:cubicBezTo>
                  <a:cubicBezTo>
                    <a:pt x="2395" y="4615"/>
                    <a:pt x="3464" y="2618"/>
                    <a:pt x="4532" y="618"/>
                  </a:cubicBezTo>
                  <a:cubicBezTo>
                    <a:pt x="4159" y="421"/>
                    <a:pt x="3792" y="214"/>
                    <a:pt x="34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92;p55">
              <a:extLst>
                <a:ext uri="{FF2B5EF4-FFF2-40B4-BE49-F238E27FC236}">
                  <a16:creationId xmlns:a16="http://schemas.microsoft.com/office/drawing/2014/main" id="{42060FD6-A643-1F5C-463B-A576079253BB}"/>
                </a:ext>
              </a:extLst>
            </p:cNvPr>
            <p:cNvSpPr/>
            <p:nvPr/>
          </p:nvSpPr>
          <p:spPr>
            <a:xfrm>
              <a:off x="709753" y="4434476"/>
              <a:ext cx="217968" cy="340035"/>
            </a:xfrm>
            <a:custGeom>
              <a:avLst/>
              <a:gdLst/>
              <a:ahLst/>
              <a:cxnLst/>
              <a:rect l="l" t="t" r="r" b="b"/>
              <a:pathLst>
                <a:path w="4293" h="6697" extrusionOk="0">
                  <a:moveTo>
                    <a:pt x="3168" y="1"/>
                  </a:moveTo>
                  <a:cubicBezTo>
                    <a:pt x="2112" y="2008"/>
                    <a:pt x="1056" y="4011"/>
                    <a:pt x="1" y="6015"/>
                  </a:cubicBezTo>
                  <a:cubicBezTo>
                    <a:pt x="446" y="6251"/>
                    <a:pt x="895" y="6477"/>
                    <a:pt x="1348" y="6697"/>
                  </a:cubicBezTo>
                  <a:cubicBezTo>
                    <a:pt x="2328" y="4654"/>
                    <a:pt x="3312" y="2611"/>
                    <a:pt x="4293" y="568"/>
                  </a:cubicBezTo>
                  <a:cubicBezTo>
                    <a:pt x="3916" y="388"/>
                    <a:pt x="3539" y="198"/>
                    <a:pt x="3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693;p55">
              <a:extLst>
                <a:ext uri="{FF2B5EF4-FFF2-40B4-BE49-F238E27FC236}">
                  <a16:creationId xmlns:a16="http://schemas.microsoft.com/office/drawing/2014/main" id="{72A71BC8-4A4E-C96F-5D30-9F71C1EDCCA3}"/>
                </a:ext>
              </a:extLst>
            </p:cNvPr>
            <p:cNvSpPr/>
            <p:nvPr/>
          </p:nvSpPr>
          <p:spPr>
            <a:xfrm>
              <a:off x="790687" y="4468292"/>
              <a:ext cx="205680" cy="343538"/>
            </a:xfrm>
            <a:custGeom>
              <a:avLst/>
              <a:gdLst/>
              <a:ahLst/>
              <a:cxnLst/>
              <a:rect l="l" t="t" r="r" b="b"/>
              <a:pathLst>
                <a:path w="4051" h="6766" extrusionOk="0">
                  <a:moveTo>
                    <a:pt x="2905" y="1"/>
                  </a:moveTo>
                  <a:cubicBezTo>
                    <a:pt x="1938" y="2050"/>
                    <a:pt x="967" y="4099"/>
                    <a:pt x="0" y="6145"/>
                  </a:cubicBezTo>
                  <a:cubicBezTo>
                    <a:pt x="453" y="6362"/>
                    <a:pt x="912" y="6569"/>
                    <a:pt x="1370" y="6766"/>
                  </a:cubicBezTo>
                  <a:cubicBezTo>
                    <a:pt x="2263" y="4683"/>
                    <a:pt x="3158" y="2601"/>
                    <a:pt x="4050" y="518"/>
                  </a:cubicBezTo>
                  <a:cubicBezTo>
                    <a:pt x="3666" y="355"/>
                    <a:pt x="3286" y="181"/>
                    <a:pt x="29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694;p55">
              <a:extLst>
                <a:ext uri="{FF2B5EF4-FFF2-40B4-BE49-F238E27FC236}">
                  <a16:creationId xmlns:a16="http://schemas.microsoft.com/office/drawing/2014/main" id="{B2E926A3-2B8B-E974-1091-77B00AECCD8C}"/>
                </a:ext>
              </a:extLst>
            </p:cNvPr>
            <p:cNvSpPr/>
            <p:nvPr/>
          </p:nvSpPr>
          <p:spPr>
            <a:xfrm>
              <a:off x="872890" y="4499113"/>
              <a:ext cx="193038" cy="346331"/>
            </a:xfrm>
            <a:custGeom>
              <a:avLst/>
              <a:gdLst/>
              <a:ahLst/>
              <a:cxnLst/>
              <a:rect l="l" t="t" r="r" b="b"/>
              <a:pathLst>
                <a:path w="3802" h="6821" extrusionOk="0">
                  <a:moveTo>
                    <a:pt x="2640" y="0"/>
                  </a:moveTo>
                  <a:cubicBezTo>
                    <a:pt x="1758" y="2089"/>
                    <a:pt x="880" y="4175"/>
                    <a:pt x="1" y="6263"/>
                  </a:cubicBezTo>
                  <a:cubicBezTo>
                    <a:pt x="464" y="6457"/>
                    <a:pt x="926" y="6643"/>
                    <a:pt x="1391" y="6820"/>
                  </a:cubicBezTo>
                  <a:cubicBezTo>
                    <a:pt x="2195" y="4703"/>
                    <a:pt x="2998" y="2584"/>
                    <a:pt x="3801" y="465"/>
                  </a:cubicBezTo>
                  <a:cubicBezTo>
                    <a:pt x="3411" y="318"/>
                    <a:pt x="3024" y="161"/>
                    <a:pt x="2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95;p55">
              <a:extLst>
                <a:ext uri="{FF2B5EF4-FFF2-40B4-BE49-F238E27FC236}">
                  <a16:creationId xmlns:a16="http://schemas.microsoft.com/office/drawing/2014/main" id="{2996B0C6-DC35-9AF4-2279-D9D1C4106137}"/>
                </a:ext>
              </a:extLst>
            </p:cNvPr>
            <p:cNvSpPr/>
            <p:nvPr/>
          </p:nvSpPr>
          <p:spPr>
            <a:xfrm>
              <a:off x="956362" y="4526733"/>
              <a:ext cx="179989" cy="348514"/>
            </a:xfrm>
            <a:custGeom>
              <a:avLst/>
              <a:gdLst/>
              <a:ahLst/>
              <a:cxnLst/>
              <a:rect l="l" t="t" r="r" b="b"/>
              <a:pathLst>
                <a:path w="3545" h="6864" extrusionOk="0">
                  <a:moveTo>
                    <a:pt x="2367" y="0"/>
                  </a:moveTo>
                  <a:cubicBezTo>
                    <a:pt x="1580" y="2122"/>
                    <a:pt x="790" y="4247"/>
                    <a:pt x="0" y="6372"/>
                  </a:cubicBezTo>
                  <a:cubicBezTo>
                    <a:pt x="465" y="6546"/>
                    <a:pt x="934" y="6709"/>
                    <a:pt x="1406" y="6864"/>
                  </a:cubicBezTo>
                  <a:cubicBezTo>
                    <a:pt x="2118" y="4713"/>
                    <a:pt x="2833" y="2565"/>
                    <a:pt x="3545" y="413"/>
                  </a:cubicBezTo>
                  <a:cubicBezTo>
                    <a:pt x="3151" y="283"/>
                    <a:pt x="2758" y="145"/>
                    <a:pt x="2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696;p55">
              <a:extLst>
                <a:ext uri="{FF2B5EF4-FFF2-40B4-BE49-F238E27FC236}">
                  <a16:creationId xmlns:a16="http://schemas.microsoft.com/office/drawing/2014/main" id="{66839585-AD4F-E272-B23C-B71DC9780E79}"/>
                </a:ext>
              </a:extLst>
            </p:cNvPr>
            <p:cNvSpPr/>
            <p:nvPr/>
          </p:nvSpPr>
          <p:spPr>
            <a:xfrm>
              <a:off x="1040748" y="4551206"/>
              <a:ext cx="166839" cy="350393"/>
            </a:xfrm>
            <a:custGeom>
              <a:avLst/>
              <a:gdLst/>
              <a:ahLst/>
              <a:cxnLst/>
              <a:rect l="l" t="t" r="r" b="b"/>
              <a:pathLst>
                <a:path w="3286" h="6901" extrusionOk="0">
                  <a:moveTo>
                    <a:pt x="2096" y="1"/>
                  </a:moveTo>
                  <a:cubicBezTo>
                    <a:pt x="1397" y="2155"/>
                    <a:pt x="699" y="4313"/>
                    <a:pt x="0" y="6467"/>
                  </a:cubicBezTo>
                  <a:cubicBezTo>
                    <a:pt x="472" y="6621"/>
                    <a:pt x="948" y="6766"/>
                    <a:pt x="1423" y="6900"/>
                  </a:cubicBezTo>
                  <a:cubicBezTo>
                    <a:pt x="2043" y="4719"/>
                    <a:pt x="2667" y="2542"/>
                    <a:pt x="3286" y="361"/>
                  </a:cubicBezTo>
                  <a:cubicBezTo>
                    <a:pt x="2886" y="250"/>
                    <a:pt x="2493" y="128"/>
                    <a:pt x="20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697;p55">
              <a:extLst>
                <a:ext uri="{FF2B5EF4-FFF2-40B4-BE49-F238E27FC236}">
                  <a16:creationId xmlns:a16="http://schemas.microsoft.com/office/drawing/2014/main" id="{F8597579-6B70-436E-BADC-0072115D4E4D}"/>
                </a:ext>
              </a:extLst>
            </p:cNvPr>
            <p:cNvSpPr/>
            <p:nvPr/>
          </p:nvSpPr>
          <p:spPr>
            <a:xfrm>
              <a:off x="1126150" y="4572683"/>
              <a:ext cx="153385" cy="351357"/>
            </a:xfrm>
            <a:custGeom>
              <a:avLst/>
              <a:gdLst/>
              <a:ahLst/>
              <a:cxnLst/>
              <a:rect l="l" t="t" r="r" b="b"/>
              <a:pathLst>
                <a:path w="3021" h="6920" extrusionOk="0">
                  <a:moveTo>
                    <a:pt x="1820" y="0"/>
                  </a:moveTo>
                  <a:cubicBezTo>
                    <a:pt x="1214" y="2184"/>
                    <a:pt x="607" y="4365"/>
                    <a:pt x="1" y="6549"/>
                  </a:cubicBezTo>
                  <a:cubicBezTo>
                    <a:pt x="476" y="6680"/>
                    <a:pt x="955" y="6805"/>
                    <a:pt x="1437" y="6919"/>
                  </a:cubicBezTo>
                  <a:cubicBezTo>
                    <a:pt x="1964" y="4716"/>
                    <a:pt x="2492" y="2512"/>
                    <a:pt x="3020" y="309"/>
                  </a:cubicBezTo>
                  <a:cubicBezTo>
                    <a:pt x="2618" y="213"/>
                    <a:pt x="2217" y="112"/>
                    <a:pt x="18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698;p55">
              <a:extLst>
                <a:ext uri="{FF2B5EF4-FFF2-40B4-BE49-F238E27FC236}">
                  <a16:creationId xmlns:a16="http://schemas.microsoft.com/office/drawing/2014/main" id="{2C2FF6F5-70AB-0AD8-8F61-A338A35B3B4F}"/>
                </a:ext>
              </a:extLst>
            </p:cNvPr>
            <p:cNvSpPr/>
            <p:nvPr/>
          </p:nvSpPr>
          <p:spPr>
            <a:xfrm>
              <a:off x="1212212" y="4591012"/>
              <a:ext cx="139777" cy="351865"/>
            </a:xfrm>
            <a:custGeom>
              <a:avLst/>
              <a:gdLst/>
              <a:ahLst/>
              <a:cxnLst/>
              <a:rect l="l" t="t" r="r" b="b"/>
              <a:pathLst>
                <a:path w="2753" h="6930" extrusionOk="0">
                  <a:moveTo>
                    <a:pt x="1542" y="0"/>
                  </a:moveTo>
                  <a:cubicBezTo>
                    <a:pt x="1030" y="2207"/>
                    <a:pt x="516" y="4414"/>
                    <a:pt x="1" y="6621"/>
                  </a:cubicBezTo>
                  <a:cubicBezTo>
                    <a:pt x="483" y="6732"/>
                    <a:pt x="965" y="6834"/>
                    <a:pt x="1450" y="6929"/>
                  </a:cubicBezTo>
                  <a:cubicBezTo>
                    <a:pt x="1883" y="4706"/>
                    <a:pt x="2319" y="2483"/>
                    <a:pt x="2752" y="259"/>
                  </a:cubicBezTo>
                  <a:cubicBezTo>
                    <a:pt x="2349" y="181"/>
                    <a:pt x="1946" y="92"/>
                    <a:pt x="1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699;p55">
              <a:extLst>
                <a:ext uri="{FF2B5EF4-FFF2-40B4-BE49-F238E27FC236}">
                  <a16:creationId xmlns:a16="http://schemas.microsoft.com/office/drawing/2014/main" id="{FF78EBFA-91F2-7B3A-2084-63B968202253}"/>
                </a:ext>
              </a:extLst>
            </p:cNvPr>
            <p:cNvSpPr/>
            <p:nvPr/>
          </p:nvSpPr>
          <p:spPr>
            <a:xfrm>
              <a:off x="1299137" y="4606143"/>
              <a:ext cx="125764" cy="351865"/>
            </a:xfrm>
            <a:custGeom>
              <a:avLst/>
              <a:gdLst/>
              <a:ahLst/>
              <a:cxnLst/>
              <a:rect l="l" t="t" r="r" b="b"/>
              <a:pathLst>
                <a:path w="2477" h="6930" extrusionOk="0">
                  <a:moveTo>
                    <a:pt x="1260" y="1"/>
                  </a:moveTo>
                  <a:cubicBezTo>
                    <a:pt x="840" y="2227"/>
                    <a:pt x="420" y="4454"/>
                    <a:pt x="1" y="6680"/>
                  </a:cubicBezTo>
                  <a:cubicBezTo>
                    <a:pt x="485" y="6772"/>
                    <a:pt x="971" y="6854"/>
                    <a:pt x="1457" y="6929"/>
                  </a:cubicBezTo>
                  <a:cubicBezTo>
                    <a:pt x="1797" y="4690"/>
                    <a:pt x="2135" y="2450"/>
                    <a:pt x="2477" y="207"/>
                  </a:cubicBezTo>
                  <a:cubicBezTo>
                    <a:pt x="2070" y="148"/>
                    <a:pt x="1663" y="79"/>
                    <a:pt x="1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700;p55">
              <a:extLst>
                <a:ext uri="{FF2B5EF4-FFF2-40B4-BE49-F238E27FC236}">
                  <a16:creationId xmlns:a16="http://schemas.microsoft.com/office/drawing/2014/main" id="{A68186BF-8106-4DDD-42E9-AB81B0CD4203}"/>
                </a:ext>
              </a:extLst>
            </p:cNvPr>
            <p:cNvSpPr/>
            <p:nvPr/>
          </p:nvSpPr>
          <p:spPr>
            <a:xfrm>
              <a:off x="1386519" y="4618278"/>
              <a:ext cx="111649" cy="351053"/>
            </a:xfrm>
            <a:custGeom>
              <a:avLst/>
              <a:gdLst/>
              <a:ahLst/>
              <a:cxnLst/>
              <a:rect l="l" t="t" r="r" b="b"/>
              <a:pathLst>
                <a:path w="2199" h="6914" extrusionOk="0">
                  <a:moveTo>
                    <a:pt x="975" y="1"/>
                  </a:moveTo>
                  <a:lnTo>
                    <a:pt x="1" y="6730"/>
                  </a:lnTo>
                  <a:cubicBezTo>
                    <a:pt x="486" y="6799"/>
                    <a:pt x="975" y="6861"/>
                    <a:pt x="1464" y="6913"/>
                  </a:cubicBezTo>
                  <a:cubicBezTo>
                    <a:pt x="1709" y="4661"/>
                    <a:pt x="1956" y="2408"/>
                    <a:pt x="2198" y="158"/>
                  </a:cubicBezTo>
                  <a:cubicBezTo>
                    <a:pt x="1791" y="113"/>
                    <a:pt x="1385" y="60"/>
                    <a:pt x="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701;p55">
              <a:extLst>
                <a:ext uri="{FF2B5EF4-FFF2-40B4-BE49-F238E27FC236}">
                  <a16:creationId xmlns:a16="http://schemas.microsoft.com/office/drawing/2014/main" id="{F2C831A5-DD45-39D7-6FBD-46CC694B90C0}"/>
                </a:ext>
              </a:extLst>
            </p:cNvPr>
            <p:cNvSpPr/>
            <p:nvPr/>
          </p:nvSpPr>
          <p:spPr>
            <a:xfrm>
              <a:off x="1474307" y="4627468"/>
              <a:ext cx="97433" cy="349530"/>
            </a:xfrm>
            <a:custGeom>
              <a:avLst/>
              <a:gdLst/>
              <a:ahLst/>
              <a:cxnLst/>
              <a:rect l="l" t="t" r="r" b="b"/>
              <a:pathLst>
                <a:path w="1919" h="6884" extrusionOk="0">
                  <a:moveTo>
                    <a:pt x="692" y="0"/>
                  </a:moveTo>
                  <a:cubicBezTo>
                    <a:pt x="463" y="2253"/>
                    <a:pt x="230" y="4506"/>
                    <a:pt x="0" y="6762"/>
                  </a:cubicBezTo>
                  <a:cubicBezTo>
                    <a:pt x="489" y="6811"/>
                    <a:pt x="981" y="6850"/>
                    <a:pt x="1469" y="6883"/>
                  </a:cubicBezTo>
                  <a:cubicBezTo>
                    <a:pt x="1620" y="4624"/>
                    <a:pt x="1771" y="2364"/>
                    <a:pt x="1919" y="102"/>
                  </a:cubicBezTo>
                  <a:cubicBezTo>
                    <a:pt x="1512" y="76"/>
                    <a:pt x="1102" y="40"/>
                    <a:pt x="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702;p55">
              <a:extLst>
                <a:ext uri="{FF2B5EF4-FFF2-40B4-BE49-F238E27FC236}">
                  <a16:creationId xmlns:a16="http://schemas.microsoft.com/office/drawing/2014/main" id="{024AAFCB-3A8E-B3DA-5E0B-2DDD92A19DB3}"/>
                </a:ext>
              </a:extLst>
            </p:cNvPr>
            <p:cNvSpPr/>
            <p:nvPr/>
          </p:nvSpPr>
          <p:spPr>
            <a:xfrm>
              <a:off x="1562349" y="4633460"/>
              <a:ext cx="83115" cy="347499"/>
            </a:xfrm>
            <a:custGeom>
              <a:avLst/>
              <a:gdLst/>
              <a:ahLst/>
              <a:cxnLst/>
              <a:rect l="l" t="t" r="r" b="b"/>
              <a:pathLst>
                <a:path w="1637" h="6844" extrusionOk="0">
                  <a:moveTo>
                    <a:pt x="407" y="0"/>
                  </a:moveTo>
                  <a:cubicBezTo>
                    <a:pt x="273" y="2260"/>
                    <a:pt x="138" y="4522"/>
                    <a:pt x="1" y="6782"/>
                  </a:cubicBezTo>
                  <a:cubicBezTo>
                    <a:pt x="492" y="6811"/>
                    <a:pt x="981" y="6835"/>
                    <a:pt x="1473" y="6844"/>
                  </a:cubicBezTo>
                  <a:cubicBezTo>
                    <a:pt x="1529" y="4581"/>
                    <a:pt x="1585" y="2316"/>
                    <a:pt x="1637" y="50"/>
                  </a:cubicBezTo>
                  <a:cubicBezTo>
                    <a:pt x="1228" y="40"/>
                    <a:pt x="818" y="23"/>
                    <a:pt x="4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703;p55">
              <a:extLst>
                <a:ext uri="{FF2B5EF4-FFF2-40B4-BE49-F238E27FC236}">
                  <a16:creationId xmlns:a16="http://schemas.microsoft.com/office/drawing/2014/main" id="{43D657B8-08FD-E0BA-134F-C6B403C9B5C2}"/>
                </a:ext>
              </a:extLst>
            </p:cNvPr>
            <p:cNvSpPr/>
            <p:nvPr/>
          </p:nvSpPr>
          <p:spPr>
            <a:xfrm>
              <a:off x="1650644" y="4636303"/>
              <a:ext cx="74941" cy="345366"/>
            </a:xfrm>
            <a:custGeom>
              <a:avLst/>
              <a:gdLst/>
              <a:ahLst/>
              <a:cxnLst/>
              <a:rect l="l" t="t" r="r" b="b"/>
              <a:pathLst>
                <a:path w="1476" h="6802" extrusionOk="0">
                  <a:moveTo>
                    <a:pt x="121" y="0"/>
                  </a:moveTo>
                  <a:cubicBezTo>
                    <a:pt x="82" y="2263"/>
                    <a:pt x="43" y="4528"/>
                    <a:pt x="0" y="6794"/>
                  </a:cubicBezTo>
                  <a:cubicBezTo>
                    <a:pt x="246" y="6799"/>
                    <a:pt x="492" y="6802"/>
                    <a:pt x="738" y="6802"/>
                  </a:cubicBezTo>
                  <a:cubicBezTo>
                    <a:pt x="984" y="6802"/>
                    <a:pt x="1230" y="6799"/>
                    <a:pt x="1476" y="6794"/>
                  </a:cubicBezTo>
                  <a:cubicBezTo>
                    <a:pt x="1432" y="4528"/>
                    <a:pt x="1393" y="2263"/>
                    <a:pt x="1354" y="0"/>
                  </a:cubicBezTo>
                  <a:cubicBezTo>
                    <a:pt x="1149" y="3"/>
                    <a:pt x="943" y="5"/>
                    <a:pt x="738" y="5"/>
                  </a:cubicBezTo>
                  <a:cubicBezTo>
                    <a:pt x="532" y="5"/>
                    <a:pt x="326" y="3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704;p55">
              <a:extLst>
                <a:ext uri="{FF2B5EF4-FFF2-40B4-BE49-F238E27FC236}">
                  <a16:creationId xmlns:a16="http://schemas.microsoft.com/office/drawing/2014/main" id="{0CD5545A-706D-A0FC-A265-5A144A0CBE44}"/>
                </a:ext>
              </a:extLst>
            </p:cNvPr>
            <p:cNvSpPr/>
            <p:nvPr/>
          </p:nvSpPr>
          <p:spPr>
            <a:xfrm>
              <a:off x="1730715" y="4633461"/>
              <a:ext cx="83115" cy="347499"/>
            </a:xfrm>
            <a:custGeom>
              <a:avLst/>
              <a:gdLst/>
              <a:ahLst/>
              <a:cxnLst/>
              <a:rect l="l" t="t" r="r" b="b"/>
              <a:pathLst>
                <a:path w="1637" h="6844" extrusionOk="0">
                  <a:moveTo>
                    <a:pt x="1230" y="0"/>
                  </a:moveTo>
                  <a:cubicBezTo>
                    <a:pt x="819" y="23"/>
                    <a:pt x="410" y="40"/>
                    <a:pt x="0" y="50"/>
                  </a:cubicBezTo>
                  <a:cubicBezTo>
                    <a:pt x="52" y="2316"/>
                    <a:pt x="108" y="4581"/>
                    <a:pt x="164" y="6844"/>
                  </a:cubicBezTo>
                  <a:cubicBezTo>
                    <a:pt x="656" y="6835"/>
                    <a:pt x="1145" y="6811"/>
                    <a:pt x="1636" y="6782"/>
                  </a:cubicBezTo>
                  <a:cubicBezTo>
                    <a:pt x="1499" y="4522"/>
                    <a:pt x="1364" y="2260"/>
                    <a:pt x="12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05;p55">
              <a:extLst>
                <a:ext uri="{FF2B5EF4-FFF2-40B4-BE49-F238E27FC236}">
                  <a16:creationId xmlns:a16="http://schemas.microsoft.com/office/drawing/2014/main" id="{60B9FA48-0F59-04AE-9D59-117CED21144D}"/>
                </a:ext>
              </a:extLst>
            </p:cNvPr>
            <p:cNvSpPr/>
            <p:nvPr/>
          </p:nvSpPr>
          <p:spPr>
            <a:xfrm>
              <a:off x="1804489" y="4627469"/>
              <a:ext cx="97382" cy="349530"/>
            </a:xfrm>
            <a:custGeom>
              <a:avLst/>
              <a:gdLst/>
              <a:ahLst/>
              <a:cxnLst/>
              <a:rect l="l" t="t" r="r" b="b"/>
              <a:pathLst>
                <a:path w="1918" h="6884" extrusionOk="0">
                  <a:moveTo>
                    <a:pt x="1226" y="0"/>
                  </a:moveTo>
                  <a:cubicBezTo>
                    <a:pt x="816" y="40"/>
                    <a:pt x="406" y="76"/>
                    <a:pt x="0" y="102"/>
                  </a:cubicBezTo>
                  <a:cubicBezTo>
                    <a:pt x="147" y="2364"/>
                    <a:pt x="298" y="4624"/>
                    <a:pt x="449" y="6883"/>
                  </a:cubicBezTo>
                  <a:cubicBezTo>
                    <a:pt x="937" y="6850"/>
                    <a:pt x="1429" y="6811"/>
                    <a:pt x="1918" y="6762"/>
                  </a:cubicBezTo>
                  <a:cubicBezTo>
                    <a:pt x="1688" y="4506"/>
                    <a:pt x="1456" y="2253"/>
                    <a:pt x="1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06;p55">
              <a:extLst>
                <a:ext uri="{FF2B5EF4-FFF2-40B4-BE49-F238E27FC236}">
                  <a16:creationId xmlns:a16="http://schemas.microsoft.com/office/drawing/2014/main" id="{7EA94EE9-4CDA-5D02-D6B1-509266F15CE7}"/>
                </a:ext>
              </a:extLst>
            </p:cNvPr>
            <p:cNvSpPr/>
            <p:nvPr/>
          </p:nvSpPr>
          <p:spPr>
            <a:xfrm>
              <a:off x="1878010" y="4618279"/>
              <a:ext cx="111649" cy="351053"/>
            </a:xfrm>
            <a:custGeom>
              <a:avLst/>
              <a:gdLst/>
              <a:ahLst/>
              <a:cxnLst/>
              <a:rect l="l" t="t" r="r" b="b"/>
              <a:pathLst>
                <a:path w="2199" h="6914" extrusionOk="0">
                  <a:moveTo>
                    <a:pt x="1224" y="1"/>
                  </a:moveTo>
                  <a:cubicBezTo>
                    <a:pt x="815" y="60"/>
                    <a:pt x="408" y="113"/>
                    <a:pt x="1" y="158"/>
                  </a:cubicBezTo>
                  <a:cubicBezTo>
                    <a:pt x="244" y="2408"/>
                    <a:pt x="490" y="4661"/>
                    <a:pt x="736" y="6913"/>
                  </a:cubicBezTo>
                  <a:cubicBezTo>
                    <a:pt x="1224" y="6861"/>
                    <a:pt x="1713" y="6799"/>
                    <a:pt x="2198" y="6730"/>
                  </a:cubicBezTo>
                  <a:lnTo>
                    <a:pt x="1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07;p55">
              <a:extLst>
                <a:ext uri="{FF2B5EF4-FFF2-40B4-BE49-F238E27FC236}">
                  <a16:creationId xmlns:a16="http://schemas.microsoft.com/office/drawing/2014/main" id="{08862544-370E-408E-EAEE-9DAD3D666E58}"/>
                </a:ext>
              </a:extLst>
            </p:cNvPr>
            <p:cNvSpPr/>
            <p:nvPr/>
          </p:nvSpPr>
          <p:spPr>
            <a:xfrm>
              <a:off x="1951327" y="4606144"/>
              <a:ext cx="125713" cy="351865"/>
            </a:xfrm>
            <a:custGeom>
              <a:avLst/>
              <a:gdLst/>
              <a:ahLst/>
              <a:cxnLst/>
              <a:rect l="l" t="t" r="r" b="b"/>
              <a:pathLst>
                <a:path w="2476" h="6930" extrusionOk="0">
                  <a:moveTo>
                    <a:pt x="1216" y="1"/>
                  </a:moveTo>
                  <a:cubicBezTo>
                    <a:pt x="813" y="79"/>
                    <a:pt x="406" y="148"/>
                    <a:pt x="0" y="207"/>
                  </a:cubicBezTo>
                  <a:cubicBezTo>
                    <a:pt x="341" y="2450"/>
                    <a:pt x="679" y="4690"/>
                    <a:pt x="1019" y="6929"/>
                  </a:cubicBezTo>
                  <a:cubicBezTo>
                    <a:pt x="1505" y="6854"/>
                    <a:pt x="1991" y="6772"/>
                    <a:pt x="2475" y="6680"/>
                  </a:cubicBezTo>
                  <a:cubicBezTo>
                    <a:pt x="2056" y="4454"/>
                    <a:pt x="1636" y="2227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708;p55">
              <a:extLst>
                <a:ext uri="{FF2B5EF4-FFF2-40B4-BE49-F238E27FC236}">
                  <a16:creationId xmlns:a16="http://schemas.microsoft.com/office/drawing/2014/main" id="{23A14406-7F81-3C58-36F5-A694FE542152}"/>
                </a:ext>
              </a:extLst>
            </p:cNvPr>
            <p:cNvSpPr/>
            <p:nvPr/>
          </p:nvSpPr>
          <p:spPr>
            <a:xfrm>
              <a:off x="2024239" y="4591013"/>
              <a:ext cx="139524" cy="351865"/>
            </a:xfrm>
            <a:custGeom>
              <a:avLst/>
              <a:gdLst/>
              <a:ahLst/>
              <a:cxnLst/>
              <a:rect l="l" t="t" r="r" b="b"/>
              <a:pathLst>
                <a:path w="2748" h="6930" extrusionOk="0">
                  <a:moveTo>
                    <a:pt x="1210" y="0"/>
                  </a:moveTo>
                  <a:cubicBezTo>
                    <a:pt x="807" y="92"/>
                    <a:pt x="403" y="181"/>
                    <a:pt x="0" y="259"/>
                  </a:cubicBezTo>
                  <a:cubicBezTo>
                    <a:pt x="433" y="2483"/>
                    <a:pt x="869" y="4706"/>
                    <a:pt x="1302" y="6929"/>
                  </a:cubicBezTo>
                  <a:cubicBezTo>
                    <a:pt x="1787" y="6834"/>
                    <a:pt x="2269" y="6732"/>
                    <a:pt x="2748" y="6621"/>
                  </a:cubicBezTo>
                  <a:cubicBezTo>
                    <a:pt x="2236" y="4414"/>
                    <a:pt x="1722" y="2207"/>
                    <a:pt x="1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709;p55">
              <a:extLst>
                <a:ext uri="{FF2B5EF4-FFF2-40B4-BE49-F238E27FC236}">
                  <a16:creationId xmlns:a16="http://schemas.microsoft.com/office/drawing/2014/main" id="{33C47342-12FA-FABD-4AFB-140ED80C9774}"/>
                </a:ext>
              </a:extLst>
            </p:cNvPr>
            <p:cNvSpPr/>
            <p:nvPr/>
          </p:nvSpPr>
          <p:spPr>
            <a:xfrm>
              <a:off x="2096642" y="4572684"/>
              <a:ext cx="153385" cy="351357"/>
            </a:xfrm>
            <a:custGeom>
              <a:avLst/>
              <a:gdLst/>
              <a:ahLst/>
              <a:cxnLst/>
              <a:rect l="l" t="t" r="r" b="b"/>
              <a:pathLst>
                <a:path w="3021" h="6920" extrusionOk="0">
                  <a:moveTo>
                    <a:pt x="1201" y="0"/>
                  </a:moveTo>
                  <a:cubicBezTo>
                    <a:pt x="804" y="112"/>
                    <a:pt x="404" y="213"/>
                    <a:pt x="1" y="309"/>
                  </a:cubicBezTo>
                  <a:cubicBezTo>
                    <a:pt x="529" y="2512"/>
                    <a:pt x="1057" y="4716"/>
                    <a:pt x="1585" y="6919"/>
                  </a:cubicBezTo>
                  <a:cubicBezTo>
                    <a:pt x="2066" y="6805"/>
                    <a:pt x="2545" y="6680"/>
                    <a:pt x="3021" y="6549"/>
                  </a:cubicBezTo>
                  <a:cubicBezTo>
                    <a:pt x="2414" y="4365"/>
                    <a:pt x="1807" y="2184"/>
                    <a:pt x="1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10;p55">
              <a:extLst>
                <a:ext uri="{FF2B5EF4-FFF2-40B4-BE49-F238E27FC236}">
                  <a16:creationId xmlns:a16="http://schemas.microsoft.com/office/drawing/2014/main" id="{0FD91621-A2BD-96D3-4836-8016904CEA26}"/>
                </a:ext>
              </a:extLst>
            </p:cNvPr>
            <p:cNvSpPr/>
            <p:nvPr/>
          </p:nvSpPr>
          <p:spPr>
            <a:xfrm>
              <a:off x="2168589" y="4551207"/>
              <a:ext cx="166839" cy="350393"/>
            </a:xfrm>
            <a:custGeom>
              <a:avLst/>
              <a:gdLst/>
              <a:ahLst/>
              <a:cxnLst/>
              <a:rect l="l" t="t" r="r" b="b"/>
              <a:pathLst>
                <a:path w="3286" h="6901" extrusionOk="0">
                  <a:moveTo>
                    <a:pt x="1191" y="1"/>
                  </a:moveTo>
                  <a:cubicBezTo>
                    <a:pt x="793" y="128"/>
                    <a:pt x="400" y="250"/>
                    <a:pt x="0" y="361"/>
                  </a:cubicBezTo>
                  <a:cubicBezTo>
                    <a:pt x="620" y="2542"/>
                    <a:pt x="1243" y="4719"/>
                    <a:pt x="1863" y="6900"/>
                  </a:cubicBezTo>
                  <a:cubicBezTo>
                    <a:pt x="2338" y="6766"/>
                    <a:pt x="2814" y="6621"/>
                    <a:pt x="3286" y="6467"/>
                  </a:cubicBezTo>
                  <a:cubicBezTo>
                    <a:pt x="2588" y="4313"/>
                    <a:pt x="1889" y="2155"/>
                    <a:pt x="1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11;p55">
              <a:extLst>
                <a:ext uri="{FF2B5EF4-FFF2-40B4-BE49-F238E27FC236}">
                  <a16:creationId xmlns:a16="http://schemas.microsoft.com/office/drawing/2014/main" id="{75B39B7D-10EC-CA5C-0E83-8AD3C43E3FE3}"/>
                </a:ext>
              </a:extLst>
            </p:cNvPr>
            <p:cNvSpPr/>
            <p:nvPr/>
          </p:nvSpPr>
          <p:spPr>
            <a:xfrm>
              <a:off x="2239825" y="4526735"/>
              <a:ext cx="180040" cy="348514"/>
            </a:xfrm>
            <a:custGeom>
              <a:avLst/>
              <a:gdLst/>
              <a:ahLst/>
              <a:cxnLst/>
              <a:rect l="l" t="t" r="r" b="b"/>
              <a:pathLst>
                <a:path w="3546" h="6864" extrusionOk="0">
                  <a:moveTo>
                    <a:pt x="1178" y="0"/>
                  </a:moveTo>
                  <a:cubicBezTo>
                    <a:pt x="787" y="145"/>
                    <a:pt x="394" y="283"/>
                    <a:pt x="0" y="413"/>
                  </a:cubicBezTo>
                  <a:cubicBezTo>
                    <a:pt x="713" y="2565"/>
                    <a:pt x="1427" y="4713"/>
                    <a:pt x="2139" y="6864"/>
                  </a:cubicBezTo>
                  <a:cubicBezTo>
                    <a:pt x="2611" y="6709"/>
                    <a:pt x="3080" y="6546"/>
                    <a:pt x="3546" y="6372"/>
                  </a:cubicBezTo>
                  <a:cubicBezTo>
                    <a:pt x="2755" y="4247"/>
                    <a:pt x="1965" y="2122"/>
                    <a:pt x="1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712;p55">
              <a:extLst>
                <a:ext uri="{FF2B5EF4-FFF2-40B4-BE49-F238E27FC236}">
                  <a16:creationId xmlns:a16="http://schemas.microsoft.com/office/drawing/2014/main" id="{EF8A20C4-F76C-5CB5-AE5F-33B435193852}"/>
                </a:ext>
              </a:extLst>
            </p:cNvPr>
            <p:cNvSpPr/>
            <p:nvPr/>
          </p:nvSpPr>
          <p:spPr>
            <a:xfrm>
              <a:off x="2310248" y="4499114"/>
              <a:ext cx="193038" cy="346331"/>
            </a:xfrm>
            <a:custGeom>
              <a:avLst/>
              <a:gdLst/>
              <a:ahLst/>
              <a:cxnLst/>
              <a:rect l="l" t="t" r="r" b="b"/>
              <a:pathLst>
                <a:path w="3802" h="6821" extrusionOk="0">
                  <a:moveTo>
                    <a:pt x="1162" y="0"/>
                  </a:moveTo>
                  <a:cubicBezTo>
                    <a:pt x="778" y="161"/>
                    <a:pt x="391" y="318"/>
                    <a:pt x="1" y="465"/>
                  </a:cubicBezTo>
                  <a:cubicBezTo>
                    <a:pt x="804" y="2584"/>
                    <a:pt x="1608" y="4703"/>
                    <a:pt x="2411" y="6820"/>
                  </a:cubicBezTo>
                  <a:cubicBezTo>
                    <a:pt x="2876" y="6643"/>
                    <a:pt x="3339" y="6457"/>
                    <a:pt x="3801" y="6263"/>
                  </a:cubicBezTo>
                  <a:cubicBezTo>
                    <a:pt x="2922" y="4175"/>
                    <a:pt x="2041" y="2089"/>
                    <a:pt x="1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13;p55">
              <a:extLst>
                <a:ext uri="{FF2B5EF4-FFF2-40B4-BE49-F238E27FC236}">
                  <a16:creationId xmlns:a16="http://schemas.microsoft.com/office/drawing/2014/main" id="{AEC72D8A-37F2-E1C5-05D7-F30F560A5923}"/>
                </a:ext>
              </a:extLst>
            </p:cNvPr>
            <p:cNvSpPr/>
            <p:nvPr/>
          </p:nvSpPr>
          <p:spPr>
            <a:xfrm>
              <a:off x="2379859" y="4468293"/>
              <a:ext cx="205630" cy="343538"/>
            </a:xfrm>
            <a:custGeom>
              <a:avLst/>
              <a:gdLst/>
              <a:ahLst/>
              <a:cxnLst/>
              <a:rect l="l" t="t" r="r" b="b"/>
              <a:pathLst>
                <a:path w="4050" h="6766" extrusionOk="0">
                  <a:moveTo>
                    <a:pt x="1145" y="1"/>
                  </a:moveTo>
                  <a:cubicBezTo>
                    <a:pt x="764" y="181"/>
                    <a:pt x="384" y="355"/>
                    <a:pt x="1" y="518"/>
                  </a:cubicBezTo>
                  <a:cubicBezTo>
                    <a:pt x="892" y="2601"/>
                    <a:pt x="1787" y="4683"/>
                    <a:pt x="2680" y="6766"/>
                  </a:cubicBezTo>
                  <a:cubicBezTo>
                    <a:pt x="3138" y="6569"/>
                    <a:pt x="3597" y="6362"/>
                    <a:pt x="4050" y="6145"/>
                  </a:cubicBezTo>
                  <a:cubicBezTo>
                    <a:pt x="3083" y="4099"/>
                    <a:pt x="2112" y="2050"/>
                    <a:pt x="1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714;p55">
              <a:extLst>
                <a:ext uri="{FF2B5EF4-FFF2-40B4-BE49-F238E27FC236}">
                  <a16:creationId xmlns:a16="http://schemas.microsoft.com/office/drawing/2014/main" id="{4430A904-0778-610D-FED0-98DED5B2B7D5}"/>
                </a:ext>
              </a:extLst>
            </p:cNvPr>
            <p:cNvSpPr/>
            <p:nvPr/>
          </p:nvSpPr>
          <p:spPr>
            <a:xfrm>
              <a:off x="2448455" y="4434477"/>
              <a:ext cx="217968" cy="340035"/>
            </a:xfrm>
            <a:custGeom>
              <a:avLst/>
              <a:gdLst/>
              <a:ahLst/>
              <a:cxnLst/>
              <a:rect l="l" t="t" r="r" b="b"/>
              <a:pathLst>
                <a:path w="4293" h="6697" extrusionOk="0">
                  <a:moveTo>
                    <a:pt x="1125" y="1"/>
                  </a:moveTo>
                  <a:cubicBezTo>
                    <a:pt x="755" y="198"/>
                    <a:pt x="377" y="388"/>
                    <a:pt x="0" y="568"/>
                  </a:cubicBezTo>
                  <a:cubicBezTo>
                    <a:pt x="981" y="2611"/>
                    <a:pt x="1965" y="4654"/>
                    <a:pt x="2945" y="6697"/>
                  </a:cubicBezTo>
                  <a:cubicBezTo>
                    <a:pt x="3398" y="6477"/>
                    <a:pt x="3847" y="6251"/>
                    <a:pt x="4292" y="6015"/>
                  </a:cubicBezTo>
                  <a:cubicBezTo>
                    <a:pt x="3237" y="4011"/>
                    <a:pt x="2181" y="2008"/>
                    <a:pt x="1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715;p55">
              <a:extLst>
                <a:ext uri="{FF2B5EF4-FFF2-40B4-BE49-F238E27FC236}">
                  <a16:creationId xmlns:a16="http://schemas.microsoft.com/office/drawing/2014/main" id="{87B5C6AC-FB66-696C-D19D-3FCD190A0CC5}"/>
                </a:ext>
              </a:extLst>
            </p:cNvPr>
            <p:cNvSpPr/>
            <p:nvPr/>
          </p:nvSpPr>
          <p:spPr>
            <a:xfrm>
              <a:off x="2515882" y="4397667"/>
              <a:ext cx="230153" cy="335719"/>
            </a:xfrm>
            <a:custGeom>
              <a:avLst/>
              <a:gdLst/>
              <a:ahLst/>
              <a:cxnLst/>
              <a:rect l="l" t="t" r="r" b="b"/>
              <a:pathLst>
                <a:path w="4533" h="6612" extrusionOk="0">
                  <a:moveTo>
                    <a:pt x="1109" y="1"/>
                  </a:moveTo>
                  <a:cubicBezTo>
                    <a:pt x="741" y="214"/>
                    <a:pt x="374" y="421"/>
                    <a:pt x="1" y="618"/>
                  </a:cubicBezTo>
                  <a:cubicBezTo>
                    <a:pt x="1069" y="2618"/>
                    <a:pt x="2138" y="4615"/>
                    <a:pt x="3208" y="6612"/>
                  </a:cubicBezTo>
                  <a:cubicBezTo>
                    <a:pt x="3653" y="6372"/>
                    <a:pt x="4093" y="6127"/>
                    <a:pt x="4532" y="5871"/>
                  </a:cubicBezTo>
                  <a:cubicBezTo>
                    <a:pt x="3391" y="3913"/>
                    <a:pt x="2250" y="1956"/>
                    <a:pt x="11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716;p55">
              <a:extLst>
                <a:ext uri="{FF2B5EF4-FFF2-40B4-BE49-F238E27FC236}">
                  <a16:creationId xmlns:a16="http://schemas.microsoft.com/office/drawing/2014/main" id="{FEC3B900-FE22-3068-462A-A42B10D28E84}"/>
                </a:ext>
              </a:extLst>
            </p:cNvPr>
            <p:cNvSpPr/>
            <p:nvPr/>
          </p:nvSpPr>
          <p:spPr>
            <a:xfrm>
              <a:off x="2582142" y="4357556"/>
              <a:ext cx="241932" cy="331048"/>
            </a:xfrm>
            <a:custGeom>
              <a:avLst/>
              <a:gdLst/>
              <a:ahLst/>
              <a:cxnLst/>
              <a:rect l="l" t="t" r="r" b="b"/>
              <a:pathLst>
                <a:path w="4765" h="6520" extrusionOk="0">
                  <a:moveTo>
                    <a:pt x="1086" y="1"/>
                  </a:moveTo>
                  <a:cubicBezTo>
                    <a:pt x="728" y="234"/>
                    <a:pt x="368" y="456"/>
                    <a:pt x="1" y="673"/>
                  </a:cubicBezTo>
                  <a:cubicBezTo>
                    <a:pt x="1155" y="2621"/>
                    <a:pt x="2309" y="4572"/>
                    <a:pt x="3463" y="6519"/>
                  </a:cubicBezTo>
                  <a:cubicBezTo>
                    <a:pt x="3902" y="6261"/>
                    <a:pt x="4335" y="5995"/>
                    <a:pt x="4765" y="5717"/>
                  </a:cubicBezTo>
                  <a:cubicBezTo>
                    <a:pt x="3539" y="3811"/>
                    <a:pt x="2313" y="1906"/>
                    <a:pt x="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717;p55">
              <a:extLst>
                <a:ext uri="{FF2B5EF4-FFF2-40B4-BE49-F238E27FC236}">
                  <a16:creationId xmlns:a16="http://schemas.microsoft.com/office/drawing/2014/main" id="{D383F821-B57D-9F4D-8528-E531AEDD2CC9}"/>
                </a:ext>
              </a:extLst>
            </p:cNvPr>
            <p:cNvSpPr/>
            <p:nvPr/>
          </p:nvSpPr>
          <p:spPr>
            <a:xfrm>
              <a:off x="2647234" y="4314448"/>
              <a:ext cx="253153" cy="325717"/>
            </a:xfrm>
            <a:custGeom>
              <a:avLst/>
              <a:gdLst/>
              <a:ahLst/>
              <a:cxnLst/>
              <a:rect l="l" t="t" r="r" b="b"/>
              <a:pathLst>
                <a:path w="4986" h="6415" extrusionOk="0">
                  <a:moveTo>
                    <a:pt x="1063" y="1"/>
                  </a:moveTo>
                  <a:cubicBezTo>
                    <a:pt x="712" y="250"/>
                    <a:pt x="358" y="492"/>
                    <a:pt x="1" y="725"/>
                  </a:cubicBezTo>
                  <a:cubicBezTo>
                    <a:pt x="1237" y="2621"/>
                    <a:pt x="2476" y="4520"/>
                    <a:pt x="3716" y="6415"/>
                  </a:cubicBezTo>
                  <a:cubicBezTo>
                    <a:pt x="4142" y="6136"/>
                    <a:pt x="4565" y="5847"/>
                    <a:pt x="4985" y="5552"/>
                  </a:cubicBezTo>
                  <a:cubicBezTo>
                    <a:pt x="3677" y="3703"/>
                    <a:pt x="2372" y="1853"/>
                    <a:pt x="10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718;p55">
              <a:extLst>
                <a:ext uri="{FF2B5EF4-FFF2-40B4-BE49-F238E27FC236}">
                  <a16:creationId xmlns:a16="http://schemas.microsoft.com/office/drawing/2014/main" id="{FB1C612A-B296-7058-AE62-FC11649CE4D2}"/>
                </a:ext>
              </a:extLst>
            </p:cNvPr>
            <p:cNvSpPr/>
            <p:nvPr/>
          </p:nvSpPr>
          <p:spPr>
            <a:xfrm>
              <a:off x="450857" y="4429502"/>
              <a:ext cx="143230" cy="174206"/>
            </a:xfrm>
            <a:custGeom>
              <a:avLst/>
              <a:gdLst/>
              <a:ahLst/>
              <a:cxnLst/>
              <a:rect l="l" t="t" r="r" b="b"/>
              <a:pathLst>
                <a:path w="2821" h="3431" extrusionOk="0">
                  <a:moveTo>
                    <a:pt x="2089" y="0"/>
                  </a:moveTo>
                  <a:cubicBezTo>
                    <a:pt x="1390" y="951"/>
                    <a:pt x="695" y="1906"/>
                    <a:pt x="1" y="2856"/>
                  </a:cubicBezTo>
                  <a:cubicBezTo>
                    <a:pt x="266" y="3053"/>
                    <a:pt x="532" y="3244"/>
                    <a:pt x="800" y="3430"/>
                  </a:cubicBezTo>
                  <a:cubicBezTo>
                    <a:pt x="1472" y="2460"/>
                    <a:pt x="2148" y="1493"/>
                    <a:pt x="2820" y="522"/>
                  </a:cubicBezTo>
                  <a:cubicBezTo>
                    <a:pt x="2574" y="351"/>
                    <a:pt x="2332" y="177"/>
                    <a:pt x="2089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719;p55">
              <a:extLst>
                <a:ext uri="{FF2B5EF4-FFF2-40B4-BE49-F238E27FC236}">
                  <a16:creationId xmlns:a16="http://schemas.microsoft.com/office/drawing/2014/main" id="{15DF259F-B2AD-3C4C-85FB-2F18567074CF}"/>
                </a:ext>
              </a:extLst>
            </p:cNvPr>
            <p:cNvSpPr/>
            <p:nvPr/>
          </p:nvSpPr>
          <p:spPr>
            <a:xfrm>
              <a:off x="525089" y="4476975"/>
              <a:ext cx="137747" cy="176643"/>
            </a:xfrm>
            <a:custGeom>
              <a:avLst/>
              <a:gdLst/>
              <a:ahLst/>
              <a:cxnLst/>
              <a:rect l="l" t="t" r="r" b="b"/>
              <a:pathLst>
                <a:path w="2713" h="3479" extrusionOk="0">
                  <a:moveTo>
                    <a:pt x="1965" y="0"/>
                  </a:moveTo>
                  <a:cubicBezTo>
                    <a:pt x="1309" y="980"/>
                    <a:pt x="653" y="1964"/>
                    <a:pt x="1" y="2944"/>
                  </a:cubicBezTo>
                  <a:cubicBezTo>
                    <a:pt x="273" y="3125"/>
                    <a:pt x="545" y="3302"/>
                    <a:pt x="817" y="3479"/>
                  </a:cubicBezTo>
                  <a:cubicBezTo>
                    <a:pt x="1450" y="2479"/>
                    <a:pt x="2080" y="1482"/>
                    <a:pt x="2713" y="485"/>
                  </a:cubicBezTo>
                  <a:cubicBezTo>
                    <a:pt x="2460" y="328"/>
                    <a:pt x="2211" y="164"/>
                    <a:pt x="1965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720;p55">
              <a:extLst>
                <a:ext uri="{FF2B5EF4-FFF2-40B4-BE49-F238E27FC236}">
                  <a16:creationId xmlns:a16="http://schemas.microsoft.com/office/drawing/2014/main" id="{919D8E3F-E10B-9DB7-BBAA-AB90072B0A39}"/>
                </a:ext>
              </a:extLst>
            </p:cNvPr>
            <p:cNvSpPr/>
            <p:nvPr/>
          </p:nvSpPr>
          <p:spPr>
            <a:xfrm>
              <a:off x="678426" y="4562022"/>
              <a:ext cx="126120" cy="180706"/>
            </a:xfrm>
            <a:custGeom>
              <a:avLst/>
              <a:gdLst/>
              <a:ahLst/>
              <a:cxnLst/>
              <a:rect l="l" t="t" r="r" b="b"/>
              <a:pathLst>
                <a:path w="2484" h="3559" extrusionOk="0">
                  <a:moveTo>
                    <a:pt x="1706" y="1"/>
                  </a:moveTo>
                  <a:cubicBezTo>
                    <a:pt x="1135" y="1037"/>
                    <a:pt x="568" y="2070"/>
                    <a:pt x="1" y="3102"/>
                  </a:cubicBezTo>
                  <a:cubicBezTo>
                    <a:pt x="283" y="3260"/>
                    <a:pt x="565" y="3411"/>
                    <a:pt x="850" y="3559"/>
                  </a:cubicBezTo>
                  <a:cubicBezTo>
                    <a:pt x="1394" y="2512"/>
                    <a:pt x="1939" y="1463"/>
                    <a:pt x="2483" y="417"/>
                  </a:cubicBezTo>
                  <a:cubicBezTo>
                    <a:pt x="2221" y="283"/>
                    <a:pt x="1962" y="142"/>
                    <a:pt x="1706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721;p55">
              <a:extLst>
                <a:ext uri="{FF2B5EF4-FFF2-40B4-BE49-F238E27FC236}">
                  <a16:creationId xmlns:a16="http://schemas.microsoft.com/office/drawing/2014/main" id="{3CD4D9F7-3A57-1736-2723-E80A3799A8C1}"/>
                </a:ext>
              </a:extLst>
            </p:cNvPr>
            <p:cNvSpPr/>
            <p:nvPr/>
          </p:nvSpPr>
          <p:spPr>
            <a:xfrm>
              <a:off x="843441" y="4636608"/>
              <a:ext cx="113274" cy="183549"/>
            </a:xfrm>
            <a:custGeom>
              <a:avLst/>
              <a:gdLst/>
              <a:ahLst/>
              <a:cxnLst/>
              <a:rect l="l" t="t" r="r" b="b"/>
              <a:pathLst>
                <a:path w="2231" h="3615" extrusionOk="0">
                  <a:moveTo>
                    <a:pt x="1427" y="0"/>
                  </a:moveTo>
                  <a:cubicBezTo>
                    <a:pt x="951" y="1079"/>
                    <a:pt x="476" y="2161"/>
                    <a:pt x="1" y="3240"/>
                  </a:cubicBezTo>
                  <a:cubicBezTo>
                    <a:pt x="292" y="3369"/>
                    <a:pt x="584" y="3493"/>
                    <a:pt x="879" y="3614"/>
                  </a:cubicBezTo>
                  <a:cubicBezTo>
                    <a:pt x="1328" y="2526"/>
                    <a:pt x="1781" y="1434"/>
                    <a:pt x="2230" y="342"/>
                  </a:cubicBezTo>
                  <a:cubicBezTo>
                    <a:pt x="1961" y="230"/>
                    <a:pt x="1693" y="118"/>
                    <a:pt x="1427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722;p55">
              <a:extLst>
                <a:ext uri="{FF2B5EF4-FFF2-40B4-BE49-F238E27FC236}">
                  <a16:creationId xmlns:a16="http://schemas.microsoft.com/office/drawing/2014/main" id="{9F6FD46A-CAA9-2E66-67E3-348F9510AB9F}"/>
                </a:ext>
              </a:extLst>
            </p:cNvPr>
            <p:cNvSpPr/>
            <p:nvPr/>
          </p:nvSpPr>
          <p:spPr>
            <a:xfrm>
              <a:off x="757176" y="4599646"/>
              <a:ext cx="120078" cy="182381"/>
            </a:xfrm>
            <a:custGeom>
              <a:avLst/>
              <a:gdLst/>
              <a:ahLst/>
              <a:cxnLst/>
              <a:rect l="l" t="t" r="r" b="b"/>
              <a:pathLst>
                <a:path w="2365" h="3592" extrusionOk="0">
                  <a:moveTo>
                    <a:pt x="1575" y="0"/>
                  </a:moveTo>
                  <a:cubicBezTo>
                    <a:pt x="1051" y="1060"/>
                    <a:pt x="526" y="2116"/>
                    <a:pt x="1" y="3175"/>
                  </a:cubicBezTo>
                  <a:cubicBezTo>
                    <a:pt x="289" y="3316"/>
                    <a:pt x="578" y="3457"/>
                    <a:pt x="866" y="3591"/>
                  </a:cubicBezTo>
                  <a:cubicBezTo>
                    <a:pt x="1365" y="2523"/>
                    <a:pt x="1867" y="1453"/>
                    <a:pt x="2365" y="381"/>
                  </a:cubicBezTo>
                  <a:cubicBezTo>
                    <a:pt x="2100" y="260"/>
                    <a:pt x="1838" y="132"/>
                    <a:pt x="1575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723;p55">
              <a:extLst>
                <a:ext uri="{FF2B5EF4-FFF2-40B4-BE49-F238E27FC236}">
                  <a16:creationId xmlns:a16="http://schemas.microsoft.com/office/drawing/2014/main" id="{395BB04A-5A08-1BE3-7194-B04438BF9396}"/>
                </a:ext>
              </a:extLst>
            </p:cNvPr>
            <p:cNvSpPr/>
            <p:nvPr/>
          </p:nvSpPr>
          <p:spPr>
            <a:xfrm>
              <a:off x="1013431" y="4697080"/>
              <a:ext cx="99768" cy="185173"/>
            </a:xfrm>
            <a:custGeom>
              <a:avLst/>
              <a:gdLst/>
              <a:ahLst/>
              <a:cxnLst/>
              <a:rect l="l" t="t" r="r" b="b"/>
              <a:pathLst>
                <a:path w="1965" h="3647" extrusionOk="0">
                  <a:moveTo>
                    <a:pt x="1142" y="0"/>
                  </a:moveTo>
                  <a:cubicBezTo>
                    <a:pt x="761" y="1118"/>
                    <a:pt x="381" y="2237"/>
                    <a:pt x="1" y="3351"/>
                  </a:cubicBezTo>
                  <a:cubicBezTo>
                    <a:pt x="302" y="3453"/>
                    <a:pt x="600" y="3551"/>
                    <a:pt x="903" y="3646"/>
                  </a:cubicBezTo>
                  <a:cubicBezTo>
                    <a:pt x="1257" y="2522"/>
                    <a:pt x="1611" y="1397"/>
                    <a:pt x="1965" y="269"/>
                  </a:cubicBezTo>
                  <a:cubicBezTo>
                    <a:pt x="1690" y="183"/>
                    <a:pt x="1414" y="92"/>
                    <a:pt x="1142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724;p55">
              <a:extLst>
                <a:ext uri="{FF2B5EF4-FFF2-40B4-BE49-F238E27FC236}">
                  <a16:creationId xmlns:a16="http://schemas.microsoft.com/office/drawing/2014/main" id="{828FEF80-9A77-CF12-7F70-9DB6994D4C5F}"/>
                </a:ext>
              </a:extLst>
            </p:cNvPr>
            <p:cNvSpPr/>
            <p:nvPr/>
          </p:nvSpPr>
          <p:spPr>
            <a:xfrm>
              <a:off x="1096853" y="4721198"/>
              <a:ext cx="93118" cy="185529"/>
            </a:xfrm>
            <a:custGeom>
              <a:avLst/>
              <a:gdLst/>
              <a:ahLst/>
              <a:cxnLst/>
              <a:rect l="l" t="t" r="r" b="b"/>
              <a:pathLst>
                <a:path w="1834" h="3654" extrusionOk="0">
                  <a:moveTo>
                    <a:pt x="1000" y="0"/>
                  </a:moveTo>
                  <a:cubicBezTo>
                    <a:pt x="666" y="1132"/>
                    <a:pt x="335" y="2266"/>
                    <a:pt x="0" y="3398"/>
                  </a:cubicBezTo>
                  <a:cubicBezTo>
                    <a:pt x="305" y="3486"/>
                    <a:pt x="607" y="3572"/>
                    <a:pt x="912" y="3654"/>
                  </a:cubicBezTo>
                  <a:cubicBezTo>
                    <a:pt x="1217" y="2513"/>
                    <a:pt x="1525" y="1375"/>
                    <a:pt x="1833" y="233"/>
                  </a:cubicBezTo>
                  <a:cubicBezTo>
                    <a:pt x="1554" y="161"/>
                    <a:pt x="1276" y="82"/>
                    <a:pt x="1000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725;p55">
              <a:extLst>
                <a:ext uri="{FF2B5EF4-FFF2-40B4-BE49-F238E27FC236}">
                  <a16:creationId xmlns:a16="http://schemas.microsoft.com/office/drawing/2014/main" id="{8911BD84-4EEC-7C22-0813-D529FEA7BC9A}"/>
                </a:ext>
              </a:extLst>
            </p:cNvPr>
            <p:cNvSpPr/>
            <p:nvPr/>
          </p:nvSpPr>
          <p:spPr>
            <a:xfrm>
              <a:off x="1266031" y="4759685"/>
              <a:ext cx="79104" cy="185173"/>
            </a:xfrm>
            <a:custGeom>
              <a:avLst/>
              <a:gdLst/>
              <a:ahLst/>
              <a:cxnLst/>
              <a:rect l="l" t="t" r="r" b="b"/>
              <a:pathLst>
                <a:path w="1558" h="3647" extrusionOk="0">
                  <a:moveTo>
                    <a:pt x="715" y="0"/>
                  </a:moveTo>
                  <a:cubicBezTo>
                    <a:pt x="476" y="1157"/>
                    <a:pt x="240" y="2312"/>
                    <a:pt x="0" y="3469"/>
                  </a:cubicBezTo>
                  <a:cubicBezTo>
                    <a:pt x="308" y="3532"/>
                    <a:pt x="616" y="3591"/>
                    <a:pt x="925" y="3647"/>
                  </a:cubicBezTo>
                  <a:cubicBezTo>
                    <a:pt x="1137" y="2486"/>
                    <a:pt x="1348" y="1325"/>
                    <a:pt x="1558" y="164"/>
                  </a:cubicBezTo>
                  <a:cubicBezTo>
                    <a:pt x="1275" y="111"/>
                    <a:pt x="993" y="59"/>
                    <a:pt x="715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726;p55">
              <a:extLst>
                <a:ext uri="{FF2B5EF4-FFF2-40B4-BE49-F238E27FC236}">
                  <a16:creationId xmlns:a16="http://schemas.microsoft.com/office/drawing/2014/main" id="{DBA23191-9962-D3F2-8029-C052A05EC1F5}"/>
                </a:ext>
              </a:extLst>
            </p:cNvPr>
            <p:cNvSpPr/>
            <p:nvPr/>
          </p:nvSpPr>
          <p:spPr>
            <a:xfrm>
              <a:off x="1443994" y="4785833"/>
              <a:ext cx="64329" cy="183498"/>
            </a:xfrm>
            <a:custGeom>
              <a:avLst/>
              <a:gdLst/>
              <a:ahLst/>
              <a:cxnLst/>
              <a:rect l="l" t="t" r="r" b="b"/>
              <a:pathLst>
                <a:path w="1267" h="3614" extrusionOk="0">
                  <a:moveTo>
                    <a:pt x="411" y="0"/>
                  </a:moveTo>
                  <a:cubicBezTo>
                    <a:pt x="273" y="1170"/>
                    <a:pt x="138" y="2345"/>
                    <a:pt x="1" y="3515"/>
                  </a:cubicBezTo>
                  <a:cubicBezTo>
                    <a:pt x="312" y="3551"/>
                    <a:pt x="623" y="3584"/>
                    <a:pt x="935" y="3613"/>
                  </a:cubicBezTo>
                  <a:cubicBezTo>
                    <a:pt x="1043" y="2440"/>
                    <a:pt x="1154" y="1266"/>
                    <a:pt x="1266" y="91"/>
                  </a:cubicBezTo>
                  <a:cubicBezTo>
                    <a:pt x="981" y="62"/>
                    <a:pt x="695" y="32"/>
                    <a:pt x="411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727;p55">
              <a:extLst>
                <a:ext uri="{FF2B5EF4-FFF2-40B4-BE49-F238E27FC236}">
                  <a16:creationId xmlns:a16="http://schemas.microsoft.com/office/drawing/2014/main" id="{B91D4D3A-94B4-3E66-F317-DA2C22C8EB88}"/>
                </a:ext>
              </a:extLst>
            </p:cNvPr>
            <p:cNvSpPr/>
            <p:nvPr/>
          </p:nvSpPr>
          <p:spPr>
            <a:xfrm>
              <a:off x="1351585" y="4774003"/>
              <a:ext cx="71945" cy="184666"/>
            </a:xfrm>
            <a:custGeom>
              <a:avLst/>
              <a:gdLst/>
              <a:ahLst/>
              <a:cxnLst/>
              <a:rect l="l" t="t" r="r" b="b"/>
              <a:pathLst>
                <a:path w="1417" h="3637" extrusionOk="0">
                  <a:moveTo>
                    <a:pt x="568" y="0"/>
                  </a:moveTo>
                  <a:cubicBezTo>
                    <a:pt x="377" y="1167"/>
                    <a:pt x="188" y="2331"/>
                    <a:pt x="0" y="3496"/>
                  </a:cubicBezTo>
                  <a:cubicBezTo>
                    <a:pt x="309" y="3545"/>
                    <a:pt x="620" y="3590"/>
                    <a:pt x="928" y="3637"/>
                  </a:cubicBezTo>
                  <a:cubicBezTo>
                    <a:pt x="1093" y="2466"/>
                    <a:pt x="1256" y="1299"/>
                    <a:pt x="1417" y="128"/>
                  </a:cubicBezTo>
                  <a:cubicBezTo>
                    <a:pt x="1135" y="88"/>
                    <a:pt x="849" y="46"/>
                    <a:pt x="568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728;p55">
              <a:extLst>
                <a:ext uri="{FF2B5EF4-FFF2-40B4-BE49-F238E27FC236}">
                  <a16:creationId xmlns:a16="http://schemas.microsoft.com/office/drawing/2014/main" id="{F5217794-3448-54BC-C09A-765CEBE9BAD5}"/>
                </a:ext>
              </a:extLst>
            </p:cNvPr>
            <p:cNvSpPr/>
            <p:nvPr/>
          </p:nvSpPr>
          <p:spPr>
            <a:xfrm>
              <a:off x="1623276" y="4797968"/>
              <a:ext cx="49148" cy="180553"/>
            </a:xfrm>
            <a:custGeom>
              <a:avLst/>
              <a:gdLst/>
              <a:ahLst/>
              <a:cxnLst/>
              <a:rect l="l" t="t" r="r" b="b"/>
              <a:pathLst>
                <a:path w="968" h="3556" extrusionOk="0">
                  <a:moveTo>
                    <a:pt x="109" y="0"/>
                  </a:moveTo>
                  <a:cubicBezTo>
                    <a:pt x="73" y="1178"/>
                    <a:pt x="37" y="2358"/>
                    <a:pt x="1" y="3539"/>
                  </a:cubicBezTo>
                  <a:cubicBezTo>
                    <a:pt x="312" y="3548"/>
                    <a:pt x="624" y="3555"/>
                    <a:pt x="939" y="3555"/>
                  </a:cubicBezTo>
                  <a:cubicBezTo>
                    <a:pt x="948" y="2375"/>
                    <a:pt x="959" y="1197"/>
                    <a:pt x="968" y="17"/>
                  </a:cubicBezTo>
                  <a:cubicBezTo>
                    <a:pt x="680" y="14"/>
                    <a:pt x="394" y="7"/>
                    <a:pt x="109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729;p55">
              <a:extLst>
                <a:ext uri="{FF2B5EF4-FFF2-40B4-BE49-F238E27FC236}">
                  <a16:creationId xmlns:a16="http://schemas.microsoft.com/office/drawing/2014/main" id="{3F7E22AC-020A-AA73-AE6F-830830AE4967}"/>
                </a:ext>
              </a:extLst>
            </p:cNvPr>
            <p:cNvSpPr/>
            <p:nvPr/>
          </p:nvSpPr>
          <p:spPr>
            <a:xfrm>
              <a:off x="1708069" y="4797816"/>
              <a:ext cx="49503" cy="180706"/>
            </a:xfrm>
            <a:custGeom>
              <a:avLst/>
              <a:gdLst/>
              <a:ahLst/>
              <a:cxnLst/>
              <a:rect l="l" t="t" r="r" b="b"/>
              <a:pathLst>
                <a:path w="975" h="3559" extrusionOk="0">
                  <a:moveTo>
                    <a:pt x="856" y="0"/>
                  </a:moveTo>
                  <a:cubicBezTo>
                    <a:pt x="571" y="10"/>
                    <a:pt x="286" y="17"/>
                    <a:pt x="0" y="20"/>
                  </a:cubicBezTo>
                  <a:cubicBezTo>
                    <a:pt x="10" y="1197"/>
                    <a:pt x="23" y="2378"/>
                    <a:pt x="36" y="3558"/>
                  </a:cubicBezTo>
                  <a:cubicBezTo>
                    <a:pt x="348" y="3554"/>
                    <a:pt x="663" y="3548"/>
                    <a:pt x="974" y="3538"/>
                  </a:cubicBezTo>
                  <a:cubicBezTo>
                    <a:pt x="935" y="2358"/>
                    <a:pt x="896" y="1181"/>
                    <a:pt x="856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730;p55">
              <a:extLst>
                <a:ext uri="{FF2B5EF4-FFF2-40B4-BE49-F238E27FC236}">
                  <a16:creationId xmlns:a16="http://schemas.microsoft.com/office/drawing/2014/main" id="{C64C8816-31B4-DE20-999D-766B669B30F9}"/>
                </a:ext>
              </a:extLst>
            </p:cNvPr>
            <p:cNvSpPr/>
            <p:nvPr/>
          </p:nvSpPr>
          <p:spPr>
            <a:xfrm>
              <a:off x="1866178" y="4785987"/>
              <a:ext cx="64228" cy="183549"/>
            </a:xfrm>
            <a:custGeom>
              <a:avLst/>
              <a:gdLst/>
              <a:ahLst/>
              <a:cxnLst/>
              <a:rect l="l" t="t" r="r" b="b"/>
              <a:pathLst>
                <a:path w="1265" h="3615" extrusionOk="0">
                  <a:moveTo>
                    <a:pt x="854" y="0"/>
                  </a:moveTo>
                  <a:cubicBezTo>
                    <a:pt x="568" y="33"/>
                    <a:pt x="287" y="62"/>
                    <a:pt x="1" y="88"/>
                  </a:cubicBezTo>
                  <a:cubicBezTo>
                    <a:pt x="110" y="1266"/>
                    <a:pt x="221" y="2440"/>
                    <a:pt x="329" y="3614"/>
                  </a:cubicBezTo>
                  <a:cubicBezTo>
                    <a:pt x="641" y="3587"/>
                    <a:pt x="952" y="3555"/>
                    <a:pt x="1264" y="3519"/>
                  </a:cubicBezTo>
                  <a:cubicBezTo>
                    <a:pt x="1126" y="2345"/>
                    <a:pt x="992" y="1174"/>
                    <a:pt x="854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731;p55">
              <a:extLst>
                <a:ext uri="{FF2B5EF4-FFF2-40B4-BE49-F238E27FC236}">
                  <a16:creationId xmlns:a16="http://schemas.microsoft.com/office/drawing/2014/main" id="{54B4B399-864B-1801-EA9E-B2317FAA8911}"/>
                </a:ext>
              </a:extLst>
            </p:cNvPr>
            <p:cNvSpPr/>
            <p:nvPr/>
          </p:nvSpPr>
          <p:spPr>
            <a:xfrm>
              <a:off x="2029214" y="4759991"/>
              <a:ext cx="79155" cy="185173"/>
            </a:xfrm>
            <a:custGeom>
              <a:avLst/>
              <a:gdLst/>
              <a:ahLst/>
              <a:cxnLst/>
              <a:rect l="l" t="t" r="r" b="b"/>
              <a:pathLst>
                <a:path w="1559" h="3647" extrusionOk="0">
                  <a:moveTo>
                    <a:pt x="847" y="1"/>
                  </a:moveTo>
                  <a:cubicBezTo>
                    <a:pt x="564" y="60"/>
                    <a:pt x="283" y="112"/>
                    <a:pt x="1" y="164"/>
                  </a:cubicBezTo>
                  <a:cubicBezTo>
                    <a:pt x="210" y="1325"/>
                    <a:pt x="420" y="2486"/>
                    <a:pt x="634" y="3647"/>
                  </a:cubicBezTo>
                  <a:cubicBezTo>
                    <a:pt x="941" y="3591"/>
                    <a:pt x="1250" y="3532"/>
                    <a:pt x="1558" y="3470"/>
                  </a:cubicBezTo>
                  <a:cubicBezTo>
                    <a:pt x="1319" y="2312"/>
                    <a:pt x="1083" y="1158"/>
                    <a:pt x="847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732;p55">
              <a:extLst>
                <a:ext uri="{FF2B5EF4-FFF2-40B4-BE49-F238E27FC236}">
                  <a16:creationId xmlns:a16="http://schemas.microsoft.com/office/drawing/2014/main" id="{D850F72B-E5ED-ED76-E422-453A6742564B}"/>
                </a:ext>
              </a:extLst>
            </p:cNvPr>
            <p:cNvSpPr/>
            <p:nvPr/>
          </p:nvSpPr>
          <p:spPr>
            <a:xfrm>
              <a:off x="1944980" y="4775324"/>
              <a:ext cx="71336" cy="184514"/>
            </a:xfrm>
            <a:custGeom>
              <a:avLst/>
              <a:gdLst/>
              <a:ahLst/>
              <a:cxnLst/>
              <a:rect l="l" t="t" r="r" b="b"/>
              <a:pathLst>
                <a:path w="1405" h="3634" extrusionOk="0">
                  <a:moveTo>
                    <a:pt x="849" y="0"/>
                  </a:moveTo>
                  <a:cubicBezTo>
                    <a:pt x="568" y="43"/>
                    <a:pt x="286" y="86"/>
                    <a:pt x="0" y="125"/>
                  </a:cubicBezTo>
                  <a:cubicBezTo>
                    <a:pt x="157" y="1292"/>
                    <a:pt x="315" y="2463"/>
                    <a:pt x="475" y="3634"/>
                  </a:cubicBezTo>
                  <a:cubicBezTo>
                    <a:pt x="784" y="3591"/>
                    <a:pt x="1096" y="3545"/>
                    <a:pt x="1404" y="3496"/>
                  </a:cubicBezTo>
                  <a:cubicBezTo>
                    <a:pt x="1220" y="2329"/>
                    <a:pt x="1037" y="1164"/>
                    <a:pt x="849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733;p55">
              <a:extLst>
                <a:ext uri="{FF2B5EF4-FFF2-40B4-BE49-F238E27FC236}">
                  <a16:creationId xmlns:a16="http://schemas.microsoft.com/office/drawing/2014/main" id="{2360E2B7-0D44-BF11-E826-42D9A864C174}"/>
                </a:ext>
              </a:extLst>
            </p:cNvPr>
            <p:cNvSpPr/>
            <p:nvPr/>
          </p:nvSpPr>
          <p:spPr>
            <a:xfrm>
              <a:off x="2190370" y="4720028"/>
              <a:ext cx="93270" cy="185529"/>
            </a:xfrm>
            <a:custGeom>
              <a:avLst/>
              <a:gdLst/>
              <a:ahLst/>
              <a:cxnLst/>
              <a:rect l="l" t="t" r="r" b="b"/>
              <a:pathLst>
                <a:path w="1837" h="3654" extrusionOk="0">
                  <a:moveTo>
                    <a:pt x="833" y="1"/>
                  </a:moveTo>
                  <a:cubicBezTo>
                    <a:pt x="555" y="82"/>
                    <a:pt x="279" y="161"/>
                    <a:pt x="1" y="237"/>
                  </a:cubicBezTo>
                  <a:cubicBezTo>
                    <a:pt x="309" y="1375"/>
                    <a:pt x="620" y="2513"/>
                    <a:pt x="929" y="3654"/>
                  </a:cubicBezTo>
                  <a:cubicBezTo>
                    <a:pt x="1234" y="3571"/>
                    <a:pt x="1535" y="3483"/>
                    <a:pt x="1837" y="3394"/>
                  </a:cubicBezTo>
                  <a:lnTo>
                    <a:pt x="833" y="1"/>
                  </a:ln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734;p55">
              <a:extLst>
                <a:ext uri="{FF2B5EF4-FFF2-40B4-BE49-F238E27FC236}">
                  <a16:creationId xmlns:a16="http://schemas.microsoft.com/office/drawing/2014/main" id="{2A1C7DEC-9143-E936-0984-9C3892AE6BA1}"/>
                </a:ext>
              </a:extLst>
            </p:cNvPr>
            <p:cNvSpPr/>
            <p:nvPr/>
          </p:nvSpPr>
          <p:spPr>
            <a:xfrm>
              <a:off x="2266987" y="4695759"/>
              <a:ext cx="100124" cy="185173"/>
            </a:xfrm>
            <a:custGeom>
              <a:avLst/>
              <a:gdLst/>
              <a:ahLst/>
              <a:cxnLst/>
              <a:rect l="l" t="t" r="r" b="b"/>
              <a:pathLst>
                <a:path w="1972" h="3647" extrusionOk="0">
                  <a:moveTo>
                    <a:pt x="827" y="0"/>
                  </a:moveTo>
                  <a:cubicBezTo>
                    <a:pt x="551" y="91"/>
                    <a:pt x="276" y="184"/>
                    <a:pt x="0" y="272"/>
                  </a:cubicBezTo>
                  <a:cubicBezTo>
                    <a:pt x="358" y="1397"/>
                    <a:pt x="715" y="2522"/>
                    <a:pt x="1069" y="3646"/>
                  </a:cubicBezTo>
                  <a:cubicBezTo>
                    <a:pt x="1371" y="3551"/>
                    <a:pt x="1673" y="3453"/>
                    <a:pt x="1971" y="3348"/>
                  </a:cubicBezTo>
                  <a:cubicBezTo>
                    <a:pt x="1590" y="2233"/>
                    <a:pt x="1207" y="1115"/>
                    <a:pt x="827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735;p55">
              <a:extLst>
                <a:ext uri="{FF2B5EF4-FFF2-40B4-BE49-F238E27FC236}">
                  <a16:creationId xmlns:a16="http://schemas.microsoft.com/office/drawing/2014/main" id="{7E47DCCA-2EDB-A861-992C-D4D5D6A95D72}"/>
                </a:ext>
              </a:extLst>
            </p:cNvPr>
            <p:cNvSpPr/>
            <p:nvPr/>
          </p:nvSpPr>
          <p:spPr>
            <a:xfrm>
              <a:off x="2417837" y="4637268"/>
              <a:ext cx="113071" cy="183701"/>
            </a:xfrm>
            <a:custGeom>
              <a:avLst/>
              <a:gdLst/>
              <a:ahLst/>
              <a:cxnLst/>
              <a:rect l="l" t="t" r="r" b="b"/>
              <a:pathLst>
                <a:path w="2227" h="3618" extrusionOk="0">
                  <a:moveTo>
                    <a:pt x="803" y="1"/>
                  </a:moveTo>
                  <a:cubicBezTo>
                    <a:pt x="538" y="119"/>
                    <a:pt x="269" y="234"/>
                    <a:pt x="0" y="342"/>
                  </a:cubicBezTo>
                  <a:cubicBezTo>
                    <a:pt x="449" y="1434"/>
                    <a:pt x="898" y="2525"/>
                    <a:pt x="1348" y="3618"/>
                  </a:cubicBezTo>
                  <a:cubicBezTo>
                    <a:pt x="1643" y="3497"/>
                    <a:pt x="1935" y="3371"/>
                    <a:pt x="2227" y="3244"/>
                  </a:cubicBezTo>
                  <a:cubicBezTo>
                    <a:pt x="1755" y="2162"/>
                    <a:pt x="1279" y="1083"/>
                    <a:pt x="803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736;p55">
              <a:extLst>
                <a:ext uri="{FF2B5EF4-FFF2-40B4-BE49-F238E27FC236}">
                  <a16:creationId xmlns:a16="http://schemas.microsoft.com/office/drawing/2014/main" id="{5D7428B7-70A3-A7D7-1688-30E131D8E12B}"/>
                </a:ext>
              </a:extLst>
            </p:cNvPr>
            <p:cNvSpPr/>
            <p:nvPr/>
          </p:nvSpPr>
          <p:spPr>
            <a:xfrm>
              <a:off x="2570159" y="4562884"/>
              <a:ext cx="125916" cy="180858"/>
            </a:xfrm>
            <a:custGeom>
              <a:avLst/>
              <a:gdLst/>
              <a:ahLst/>
              <a:cxnLst/>
              <a:rect l="l" t="t" r="r" b="b"/>
              <a:pathLst>
                <a:path w="2480" h="3562" extrusionOk="0">
                  <a:moveTo>
                    <a:pt x="778" y="0"/>
                  </a:moveTo>
                  <a:cubicBezTo>
                    <a:pt x="518" y="141"/>
                    <a:pt x="259" y="282"/>
                    <a:pt x="0" y="417"/>
                  </a:cubicBezTo>
                  <a:cubicBezTo>
                    <a:pt x="542" y="1463"/>
                    <a:pt x="1086" y="2512"/>
                    <a:pt x="1627" y="3562"/>
                  </a:cubicBezTo>
                  <a:cubicBezTo>
                    <a:pt x="1912" y="3410"/>
                    <a:pt x="2198" y="3259"/>
                    <a:pt x="2479" y="3105"/>
                  </a:cubicBezTo>
                  <a:cubicBezTo>
                    <a:pt x="1912" y="2069"/>
                    <a:pt x="1345" y="1036"/>
                    <a:pt x="778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737;p55">
              <a:extLst>
                <a:ext uri="{FF2B5EF4-FFF2-40B4-BE49-F238E27FC236}">
                  <a16:creationId xmlns:a16="http://schemas.microsoft.com/office/drawing/2014/main" id="{E9C1A1E6-2C6B-7DA8-7A9D-D3B98D76991D}"/>
                </a:ext>
              </a:extLst>
            </p:cNvPr>
            <p:cNvSpPr/>
            <p:nvPr/>
          </p:nvSpPr>
          <p:spPr>
            <a:xfrm>
              <a:off x="2491764" y="4603150"/>
              <a:ext cx="119418" cy="182533"/>
            </a:xfrm>
            <a:custGeom>
              <a:avLst/>
              <a:gdLst/>
              <a:ahLst/>
              <a:cxnLst/>
              <a:rect l="l" t="t" r="r" b="b"/>
              <a:pathLst>
                <a:path w="2352" h="3595" extrusionOk="0">
                  <a:moveTo>
                    <a:pt x="794" y="1"/>
                  </a:moveTo>
                  <a:cubicBezTo>
                    <a:pt x="532" y="132"/>
                    <a:pt x="266" y="256"/>
                    <a:pt x="0" y="378"/>
                  </a:cubicBezTo>
                  <a:cubicBezTo>
                    <a:pt x="495" y="1450"/>
                    <a:pt x="990" y="2522"/>
                    <a:pt x="1485" y="3595"/>
                  </a:cubicBezTo>
                  <a:cubicBezTo>
                    <a:pt x="1777" y="3460"/>
                    <a:pt x="2066" y="3323"/>
                    <a:pt x="2351" y="3182"/>
                  </a:cubicBezTo>
                  <a:cubicBezTo>
                    <a:pt x="1833" y="2122"/>
                    <a:pt x="1311" y="1060"/>
                    <a:pt x="794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738;p55">
              <a:extLst>
                <a:ext uri="{FF2B5EF4-FFF2-40B4-BE49-F238E27FC236}">
                  <a16:creationId xmlns:a16="http://schemas.microsoft.com/office/drawing/2014/main" id="{3A11EC7B-CC9C-EF83-780A-D0E7025FB11A}"/>
                </a:ext>
              </a:extLst>
            </p:cNvPr>
            <p:cNvSpPr/>
            <p:nvPr/>
          </p:nvSpPr>
          <p:spPr>
            <a:xfrm>
              <a:off x="2716997" y="4474439"/>
              <a:ext cx="138051" cy="176542"/>
            </a:xfrm>
            <a:custGeom>
              <a:avLst/>
              <a:gdLst/>
              <a:ahLst/>
              <a:cxnLst/>
              <a:rect l="l" t="t" r="r" b="b"/>
              <a:pathLst>
                <a:path w="2719" h="3477" extrusionOk="0">
                  <a:moveTo>
                    <a:pt x="748" y="1"/>
                  </a:moveTo>
                  <a:cubicBezTo>
                    <a:pt x="503" y="168"/>
                    <a:pt x="253" y="332"/>
                    <a:pt x="1" y="489"/>
                  </a:cubicBezTo>
                  <a:cubicBezTo>
                    <a:pt x="633" y="1487"/>
                    <a:pt x="1270" y="2480"/>
                    <a:pt x="1903" y="3477"/>
                  </a:cubicBezTo>
                  <a:cubicBezTo>
                    <a:pt x="2175" y="3303"/>
                    <a:pt x="2447" y="3126"/>
                    <a:pt x="2719" y="2943"/>
                  </a:cubicBezTo>
                  <a:cubicBezTo>
                    <a:pt x="2063" y="1962"/>
                    <a:pt x="1404" y="981"/>
                    <a:pt x="748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739;p55">
              <a:extLst>
                <a:ext uri="{FF2B5EF4-FFF2-40B4-BE49-F238E27FC236}">
                  <a16:creationId xmlns:a16="http://schemas.microsoft.com/office/drawing/2014/main" id="{197945E1-2039-32F6-B816-8B019372C3C0}"/>
                </a:ext>
              </a:extLst>
            </p:cNvPr>
            <p:cNvSpPr/>
            <p:nvPr/>
          </p:nvSpPr>
          <p:spPr>
            <a:xfrm>
              <a:off x="2785795" y="4426812"/>
              <a:ext cx="143535" cy="174105"/>
            </a:xfrm>
            <a:custGeom>
              <a:avLst/>
              <a:gdLst/>
              <a:ahLst/>
              <a:cxnLst/>
              <a:rect l="l" t="t" r="r" b="b"/>
              <a:pathLst>
                <a:path w="2827" h="3429" extrusionOk="0">
                  <a:moveTo>
                    <a:pt x="731" y="1"/>
                  </a:moveTo>
                  <a:cubicBezTo>
                    <a:pt x="489" y="178"/>
                    <a:pt x="242" y="355"/>
                    <a:pt x="0" y="526"/>
                  </a:cubicBezTo>
                  <a:cubicBezTo>
                    <a:pt x="675" y="1493"/>
                    <a:pt x="1351" y="2460"/>
                    <a:pt x="2027" y="3428"/>
                  </a:cubicBezTo>
                  <a:cubicBezTo>
                    <a:pt x="2296" y="3241"/>
                    <a:pt x="2561" y="3050"/>
                    <a:pt x="2827" y="2854"/>
                  </a:cubicBezTo>
                  <a:cubicBezTo>
                    <a:pt x="2128" y="1903"/>
                    <a:pt x="1430" y="952"/>
                    <a:pt x="731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87758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4"/>
          <p:cNvSpPr/>
          <p:nvPr/>
        </p:nvSpPr>
        <p:spPr>
          <a:xfrm>
            <a:off x="1296364" y="3207252"/>
            <a:ext cx="1539433" cy="548575"/>
          </a:xfrm>
          <a:custGeom>
            <a:avLst/>
            <a:gdLst/>
            <a:ahLst/>
            <a:cxnLst/>
            <a:rect l="l" t="t" r="r" b="b"/>
            <a:pathLst>
              <a:path w="79553" h="18704" extrusionOk="0">
                <a:moveTo>
                  <a:pt x="0" y="4988"/>
                </a:moveTo>
                <a:lnTo>
                  <a:pt x="1247" y="15212"/>
                </a:lnTo>
                <a:lnTo>
                  <a:pt x="75812" y="18704"/>
                </a:lnTo>
                <a:lnTo>
                  <a:pt x="79553" y="1496"/>
                </a:lnTo>
                <a:lnTo>
                  <a:pt x="628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501" name="Google Shape;501;p34"/>
          <p:cNvSpPr/>
          <p:nvPr/>
        </p:nvSpPr>
        <p:spPr>
          <a:xfrm>
            <a:off x="3959539" y="337900"/>
            <a:ext cx="4898162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02" name="Google Shape;502;p34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Model-View-Controller pattern</a:t>
            </a:r>
            <a:endParaRPr dirty="0"/>
          </a:p>
        </p:txBody>
      </p:sp>
      <p:sp>
        <p:nvSpPr>
          <p:cNvPr id="521" name="Google Shape;521;p34"/>
          <p:cNvSpPr txBox="1"/>
          <p:nvPr/>
        </p:nvSpPr>
        <p:spPr>
          <a:xfrm>
            <a:off x="688587" y="3800401"/>
            <a:ext cx="27081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it-IT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Responsible for the 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it-IT" dirty="0" err="1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application</a:t>
            </a:r>
            <a:r>
              <a:rPr lang="it-IT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-user interaction</a:t>
            </a:r>
            <a:endParaRPr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522" name="Google Shape;522;p34"/>
          <p:cNvSpPr txBox="1"/>
          <p:nvPr/>
        </p:nvSpPr>
        <p:spPr>
          <a:xfrm>
            <a:off x="5684487" y="3800406"/>
            <a:ext cx="27081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Acts on the Model </a:t>
            </a:r>
            <a:r>
              <a:rPr lang="it-IT" dirty="0" err="1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depending</a:t>
            </a:r>
            <a:r>
              <a:rPr lang="it-IT" dirty="0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 on the </a:t>
            </a:r>
            <a:r>
              <a:rPr lang="it-IT" dirty="0" err="1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View</a:t>
            </a:r>
            <a:r>
              <a:rPr lang="it-IT" dirty="0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 state</a:t>
            </a:r>
            <a:endParaRPr dirty="0">
              <a:solidFill>
                <a:srgbClr val="EFEBD7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523" name="Google Shape;523;p34"/>
          <p:cNvSpPr txBox="1"/>
          <p:nvPr/>
        </p:nvSpPr>
        <p:spPr>
          <a:xfrm>
            <a:off x="3186525" y="1981250"/>
            <a:ext cx="27081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it-IT" dirty="0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Core data and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 err="1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application</a:t>
            </a:r>
            <a:r>
              <a:rPr lang="it-IT" dirty="0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main</a:t>
            </a:r>
            <a:r>
              <a:rPr lang="it-IT" dirty="0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functions</a:t>
            </a:r>
            <a:endParaRPr dirty="0">
              <a:solidFill>
                <a:srgbClr val="EFEBD7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524" name="Google Shape;524;p34"/>
          <p:cNvSpPr/>
          <p:nvPr/>
        </p:nvSpPr>
        <p:spPr>
          <a:xfrm rot="10800000">
            <a:off x="6162468" y="3153178"/>
            <a:ext cx="1830903" cy="644200"/>
          </a:xfrm>
          <a:custGeom>
            <a:avLst/>
            <a:gdLst/>
            <a:ahLst/>
            <a:cxnLst/>
            <a:rect l="l" t="t" r="r" b="b"/>
            <a:pathLst>
              <a:path w="79553" h="18704" extrusionOk="0">
                <a:moveTo>
                  <a:pt x="0" y="4988"/>
                </a:moveTo>
                <a:lnTo>
                  <a:pt x="1247" y="15212"/>
                </a:lnTo>
                <a:lnTo>
                  <a:pt x="75812" y="18704"/>
                </a:lnTo>
                <a:lnTo>
                  <a:pt x="79553" y="1496"/>
                </a:lnTo>
                <a:lnTo>
                  <a:pt x="6284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525" name="Google Shape;525;p34"/>
          <p:cNvSpPr/>
          <p:nvPr/>
        </p:nvSpPr>
        <p:spPr>
          <a:xfrm flipH="1">
            <a:off x="3819645" y="1457249"/>
            <a:ext cx="1504709" cy="467600"/>
          </a:xfrm>
          <a:custGeom>
            <a:avLst/>
            <a:gdLst/>
            <a:ahLst/>
            <a:cxnLst/>
            <a:rect l="l" t="t" r="r" b="b"/>
            <a:pathLst>
              <a:path w="79553" h="18704" extrusionOk="0">
                <a:moveTo>
                  <a:pt x="0" y="4988"/>
                </a:moveTo>
                <a:lnTo>
                  <a:pt x="1247" y="15212"/>
                </a:lnTo>
                <a:lnTo>
                  <a:pt x="75812" y="18704"/>
                </a:lnTo>
                <a:lnTo>
                  <a:pt x="79553" y="1496"/>
                </a:lnTo>
                <a:lnTo>
                  <a:pt x="628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26" name="Google Shape;526;p34"/>
          <p:cNvSpPr txBox="1"/>
          <p:nvPr/>
        </p:nvSpPr>
        <p:spPr>
          <a:xfrm>
            <a:off x="1459030" y="3257908"/>
            <a:ext cx="1214100" cy="4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View</a:t>
            </a:r>
            <a:endParaRPr sz="1800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27" name="Google Shape;527;p34"/>
          <p:cNvSpPr txBox="1"/>
          <p:nvPr/>
        </p:nvSpPr>
        <p:spPr>
          <a:xfrm>
            <a:off x="6403667" y="3257908"/>
            <a:ext cx="1214100" cy="4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Controller</a:t>
            </a:r>
            <a:endParaRPr sz="1800"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28" name="Google Shape;528;p34"/>
          <p:cNvSpPr txBox="1"/>
          <p:nvPr/>
        </p:nvSpPr>
        <p:spPr>
          <a:xfrm>
            <a:off x="3928125" y="1482465"/>
            <a:ext cx="1214100" cy="4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Model</a:t>
            </a:r>
            <a:endParaRPr sz="1800"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32FF40C8-E019-A04E-982D-E6AABFA4E15B}"/>
              </a:ext>
            </a:extLst>
          </p:cNvPr>
          <p:cNvCxnSpPr/>
          <p:nvPr/>
        </p:nvCxnSpPr>
        <p:spPr>
          <a:xfrm flipV="1">
            <a:off x="2283723" y="2162251"/>
            <a:ext cx="936000" cy="864000"/>
          </a:xfrm>
          <a:prstGeom prst="straightConnector1">
            <a:avLst/>
          </a:prstGeom>
          <a:ln w="38100">
            <a:solidFill>
              <a:srgbClr val="1A1B2C"/>
            </a:solidFill>
            <a:headEnd type="arrow" w="med" len="med"/>
            <a:tailEnd type="arrow" w="med" len="med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C65428E4-0F77-8C5A-EABD-DB7DE769E930}"/>
              </a:ext>
            </a:extLst>
          </p:cNvPr>
          <p:cNvCxnSpPr>
            <a:cxnSpLocks/>
          </p:cNvCxnSpPr>
          <p:nvPr/>
        </p:nvCxnSpPr>
        <p:spPr>
          <a:xfrm>
            <a:off x="5894625" y="2040399"/>
            <a:ext cx="825313" cy="985852"/>
          </a:xfrm>
          <a:prstGeom prst="straightConnector1">
            <a:avLst/>
          </a:prstGeom>
          <a:ln w="38100">
            <a:solidFill>
              <a:srgbClr val="1A1B2C"/>
            </a:solidFill>
            <a:headEnd type="arrow" w="med" len="med"/>
            <a:tailEnd type="arrow" w="med" len="med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2 38">
            <a:extLst>
              <a:ext uri="{FF2B5EF4-FFF2-40B4-BE49-F238E27FC236}">
                <a16:creationId xmlns:a16="http://schemas.microsoft.com/office/drawing/2014/main" id="{6184C5D4-7165-2B1D-0D2D-DCB1072F2338}"/>
              </a:ext>
            </a:extLst>
          </p:cNvPr>
          <p:cNvCxnSpPr>
            <a:cxnSpLocks/>
          </p:cNvCxnSpPr>
          <p:nvPr/>
        </p:nvCxnSpPr>
        <p:spPr>
          <a:xfrm flipV="1">
            <a:off x="3497431" y="3546965"/>
            <a:ext cx="2037569" cy="87486"/>
          </a:xfrm>
          <a:prstGeom prst="straightConnector1">
            <a:avLst/>
          </a:prstGeom>
          <a:ln w="38100">
            <a:solidFill>
              <a:srgbClr val="1A1B2C"/>
            </a:solidFill>
            <a:headEnd type="arrow" w="med" len="med"/>
            <a:tailEnd type="arrow" w="med" len="med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43"/>
          <p:cNvSpPr/>
          <p:nvPr/>
        </p:nvSpPr>
        <p:spPr>
          <a:xfrm>
            <a:off x="257400" y="1161625"/>
            <a:ext cx="8629200" cy="3542350"/>
          </a:xfrm>
          <a:custGeom>
            <a:avLst/>
            <a:gdLst/>
            <a:ahLst/>
            <a:cxnLst/>
            <a:rect l="l" t="t" r="r" b="b"/>
            <a:pathLst>
              <a:path w="345168" h="141694" extrusionOk="0">
                <a:moveTo>
                  <a:pt x="22672" y="9918"/>
                </a:moveTo>
                <a:lnTo>
                  <a:pt x="0" y="29472"/>
                </a:lnTo>
                <a:lnTo>
                  <a:pt x="11053" y="134609"/>
                </a:lnTo>
                <a:lnTo>
                  <a:pt x="60079" y="141694"/>
                </a:lnTo>
                <a:lnTo>
                  <a:pt x="329298" y="128658"/>
                </a:lnTo>
                <a:lnTo>
                  <a:pt x="345168" y="96919"/>
                </a:lnTo>
                <a:lnTo>
                  <a:pt x="331565" y="5384"/>
                </a:lnTo>
                <a:lnTo>
                  <a:pt x="29982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256" name="Google Shape;1256;p43"/>
          <p:cNvSpPr/>
          <p:nvPr/>
        </p:nvSpPr>
        <p:spPr>
          <a:xfrm>
            <a:off x="3025838" y="-30625"/>
            <a:ext cx="3092325" cy="5187125"/>
          </a:xfrm>
          <a:custGeom>
            <a:avLst/>
            <a:gdLst/>
            <a:ahLst/>
            <a:cxnLst/>
            <a:rect l="l" t="t" r="r" b="b"/>
            <a:pathLst>
              <a:path w="123693" h="207485" extrusionOk="0">
                <a:moveTo>
                  <a:pt x="0" y="498"/>
                </a:moveTo>
                <a:lnTo>
                  <a:pt x="14215" y="207485"/>
                </a:lnTo>
                <a:lnTo>
                  <a:pt x="120451" y="207485"/>
                </a:lnTo>
                <a:lnTo>
                  <a:pt x="1236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57" name="Google Shape;1257;p43"/>
          <p:cNvSpPr/>
          <p:nvPr/>
        </p:nvSpPr>
        <p:spPr>
          <a:xfrm>
            <a:off x="3025839" y="337900"/>
            <a:ext cx="5831862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58" name="Google Shape;1258;p43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MVP Pattern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259" name="Google Shape;1259;p43"/>
          <p:cNvSpPr txBox="1"/>
          <p:nvPr/>
        </p:nvSpPr>
        <p:spPr>
          <a:xfrm>
            <a:off x="1306975" y="3648536"/>
            <a:ext cx="1167300" cy="39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View</a:t>
            </a:r>
            <a:endParaRPr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60" name="Google Shape;1260;p43"/>
          <p:cNvSpPr txBox="1"/>
          <p:nvPr/>
        </p:nvSpPr>
        <p:spPr>
          <a:xfrm>
            <a:off x="6687344" y="3656208"/>
            <a:ext cx="1167300" cy="39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Controller</a:t>
            </a:r>
            <a:endParaRPr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61" name="Google Shape;1261;p43"/>
          <p:cNvSpPr txBox="1"/>
          <p:nvPr/>
        </p:nvSpPr>
        <p:spPr>
          <a:xfrm>
            <a:off x="3999125" y="3872530"/>
            <a:ext cx="1167300" cy="39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Model</a:t>
            </a:r>
            <a:endParaRPr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62" name="Google Shape;1262;p43"/>
          <p:cNvSpPr txBox="1"/>
          <p:nvPr/>
        </p:nvSpPr>
        <p:spPr>
          <a:xfrm>
            <a:off x="931875" y="2764175"/>
            <a:ext cx="19176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tamaran"/>
                <a:ea typeface="Catamaran"/>
                <a:cs typeface="Catamaran"/>
                <a:sym typeface="Catamaran"/>
              </a:rPr>
              <a:t>PyQt5 is the library used for the GUI</a:t>
            </a:r>
            <a:endParaRPr dirty="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263" name="Google Shape;1263;p43"/>
          <p:cNvSpPr txBox="1"/>
          <p:nvPr/>
        </p:nvSpPr>
        <p:spPr>
          <a:xfrm>
            <a:off x="3613200" y="2932800"/>
            <a:ext cx="19176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Catamaran"/>
                <a:ea typeface="Catamaran"/>
                <a:cs typeface="Catamaran"/>
                <a:sym typeface="Catamaran"/>
              </a:rPr>
              <a:t>Libraries </a:t>
            </a:r>
            <a:r>
              <a:rPr lang="it-IT" dirty="0" err="1">
                <a:latin typeface="Catamaran"/>
                <a:ea typeface="Catamaran"/>
                <a:cs typeface="Catamaran"/>
                <a:sym typeface="Catamaran"/>
              </a:rPr>
              <a:t>used</a:t>
            </a:r>
            <a:r>
              <a:rPr lang="it-IT" dirty="0">
                <a:latin typeface="Catamaran"/>
                <a:ea typeface="Catamaran"/>
                <a:cs typeface="Catamaran"/>
                <a:sym typeface="Catamaran"/>
              </a:rPr>
              <a:t> for the model </a:t>
            </a:r>
            <a:r>
              <a:rPr lang="it-IT" dirty="0" err="1">
                <a:latin typeface="Catamaran"/>
                <a:ea typeface="Catamaran"/>
                <a:cs typeface="Catamaran"/>
                <a:sym typeface="Catamaran"/>
              </a:rPr>
              <a:t>implementation</a:t>
            </a:r>
            <a:endParaRPr dirty="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264" name="Google Shape;1264;p43"/>
          <p:cNvSpPr txBox="1"/>
          <p:nvPr/>
        </p:nvSpPr>
        <p:spPr>
          <a:xfrm>
            <a:off x="6312194" y="2571750"/>
            <a:ext cx="19176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tamaran"/>
                <a:ea typeface="Catamaran"/>
                <a:cs typeface="Catamaran"/>
                <a:sym typeface="Catamaran"/>
              </a:rPr>
              <a:t>The module that implements the controller pattern</a:t>
            </a:r>
            <a:endParaRPr dirty="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265" name="Google Shape;1265;p43"/>
          <p:cNvSpPr txBox="1"/>
          <p:nvPr/>
        </p:nvSpPr>
        <p:spPr>
          <a:xfrm>
            <a:off x="1306975" y="2040525"/>
            <a:ext cx="11673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g</a:t>
            </a:r>
            <a:r>
              <a:rPr lang="en" sz="2400" b="1" dirty="0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ui.py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(PyQt5)</a:t>
            </a:r>
            <a:endParaRPr sz="2400"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66" name="Google Shape;1266;p43"/>
          <p:cNvSpPr txBox="1"/>
          <p:nvPr/>
        </p:nvSpPr>
        <p:spPr>
          <a:xfrm>
            <a:off x="6362769" y="2040525"/>
            <a:ext cx="181645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controller.py</a:t>
            </a:r>
            <a:endParaRPr sz="2400"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67" name="Google Shape;1267;p43"/>
          <p:cNvSpPr txBox="1"/>
          <p:nvPr/>
        </p:nvSpPr>
        <p:spPr>
          <a:xfrm>
            <a:off x="3623975" y="2048870"/>
            <a:ext cx="19176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 err="1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PyGame</a:t>
            </a:r>
            <a:r>
              <a:rPr lang="it-IT" sz="2400" b="1" dirty="0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Magenta DDSP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 err="1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Mediapipe</a:t>
            </a:r>
            <a:endParaRPr lang="it-IT" sz="2400"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 err="1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SoundDevice</a:t>
            </a:r>
            <a:endParaRPr lang="it-IT" sz="2400"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50"/>
          <p:cNvSpPr/>
          <p:nvPr/>
        </p:nvSpPr>
        <p:spPr>
          <a:xfrm rot="270154">
            <a:off x="5675849" y="-472635"/>
            <a:ext cx="4181528" cy="1259892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D34F3AC4-1938-750A-2690-7B582D9A49E5}"/>
              </a:ext>
            </a:extLst>
          </p:cNvPr>
          <p:cNvGrpSpPr/>
          <p:nvPr/>
        </p:nvGrpSpPr>
        <p:grpSpPr>
          <a:xfrm>
            <a:off x="1285631" y="1210779"/>
            <a:ext cx="6354502" cy="2268638"/>
            <a:chOff x="1412111" y="1437431"/>
            <a:chExt cx="6354502" cy="2268638"/>
          </a:xfrm>
        </p:grpSpPr>
        <p:sp>
          <p:nvSpPr>
            <p:cNvPr id="1424" name="Google Shape;1424;p50"/>
            <p:cNvSpPr/>
            <p:nvPr/>
          </p:nvSpPr>
          <p:spPr>
            <a:xfrm>
              <a:off x="1412111" y="1437431"/>
              <a:ext cx="6354502" cy="2268638"/>
            </a:xfrm>
            <a:custGeom>
              <a:avLst/>
              <a:gdLst/>
              <a:ahLst/>
              <a:cxnLst/>
              <a:rect l="l" t="t" r="r" b="b"/>
              <a:pathLst>
                <a:path w="303249" h="144891" extrusionOk="0">
                  <a:moveTo>
                    <a:pt x="0" y="0"/>
                  </a:moveTo>
                  <a:lnTo>
                    <a:pt x="299757" y="9726"/>
                  </a:lnTo>
                  <a:lnTo>
                    <a:pt x="303249" y="68330"/>
                  </a:lnTo>
                  <a:lnTo>
                    <a:pt x="283547" y="144891"/>
                  </a:lnTo>
                  <a:lnTo>
                    <a:pt x="8479" y="13815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6" name="Google Shape;1330;p47">
              <a:extLst>
                <a:ext uri="{FF2B5EF4-FFF2-40B4-BE49-F238E27FC236}">
                  <a16:creationId xmlns:a16="http://schemas.microsoft.com/office/drawing/2014/main" id="{1F27759C-E991-026A-6982-1B0C95498602}"/>
                </a:ext>
              </a:extLst>
            </p:cNvPr>
            <p:cNvSpPr txBox="1">
              <a:spLocks/>
            </p:cNvSpPr>
            <p:nvPr/>
          </p:nvSpPr>
          <p:spPr>
            <a:xfrm>
              <a:off x="2129863" y="2249650"/>
              <a:ext cx="4884274" cy="64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9pPr>
            </a:lstStyle>
            <a:p>
              <a:pPr algn="ctr"/>
              <a:r>
                <a:rPr lang="it-IT" sz="3600" dirty="0" err="1">
                  <a:solidFill>
                    <a:srgbClr val="EFEBD7"/>
                  </a:solidFill>
                </a:rPr>
                <a:t>Parallelism</a:t>
              </a:r>
              <a:r>
                <a:rPr lang="it-IT" sz="3600" dirty="0">
                  <a:solidFill>
                    <a:srgbClr val="EFEBD7"/>
                  </a:solidFill>
                </a:rPr>
                <a:t> </a:t>
              </a:r>
              <a:r>
                <a:rPr lang="it-IT" sz="3600" dirty="0" err="1">
                  <a:solidFill>
                    <a:srgbClr val="EFEBD7"/>
                  </a:solidFill>
                </a:rPr>
                <a:t>is</a:t>
              </a:r>
              <a:r>
                <a:rPr lang="it-IT" sz="3600" dirty="0">
                  <a:solidFill>
                    <a:srgbClr val="EFEBD7"/>
                  </a:solidFill>
                </a:rPr>
                <a:t> the key</a:t>
              </a:r>
            </a:p>
          </p:txBody>
        </p:sp>
      </p:grpSp>
      <p:sp>
        <p:nvSpPr>
          <p:cNvPr id="9" name="Google Shape;1423;p50">
            <a:extLst>
              <a:ext uri="{FF2B5EF4-FFF2-40B4-BE49-F238E27FC236}">
                <a16:creationId xmlns:a16="http://schemas.microsoft.com/office/drawing/2014/main" id="{E3607D6F-1E6D-EFFD-8393-063F93D65244}"/>
              </a:ext>
            </a:extLst>
          </p:cNvPr>
          <p:cNvSpPr/>
          <p:nvPr/>
        </p:nvSpPr>
        <p:spPr>
          <a:xfrm rot="11068320">
            <a:off x="-1037468" y="4322283"/>
            <a:ext cx="4181528" cy="1259892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8EFDA70E-D6CD-DBAF-AEDB-DA074FCDA4A1}"/>
              </a:ext>
            </a:extLst>
          </p:cNvPr>
          <p:cNvGrpSpPr/>
          <p:nvPr/>
        </p:nvGrpSpPr>
        <p:grpSpPr>
          <a:xfrm>
            <a:off x="2335603" y="3120277"/>
            <a:ext cx="4884274" cy="1171359"/>
            <a:chOff x="2129863" y="3120277"/>
            <a:chExt cx="4884274" cy="1171359"/>
          </a:xfrm>
        </p:grpSpPr>
        <p:sp>
          <p:nvSpPr>
            <p:cNvPr id="10" name="Google Shape;1424;p50">
              <a:extLst>
                <a:ext uri="{FF2B5EF4-FFF2-40B4-BE49-F238E27FC236}">
                  <a16:creationId xmlns:a16="http://schemas.microsoft.com/office/drawing/2014/main" id="{781853B1-966C-0724-E0A7-D1FDEE9ABE76}"/>
                </a:ext>
              </a:extLst>
            </p:cNvPr>
            <p:cNvSpPr/>
            <p:nvPr/>
          </p:nvSpPr>
          <p:spPr>
            <a:xfrm rot="10800000">
              <a:off x="2407534" y="3120277"/>
              <a:ext cx="3599727" cy="1171359"/>
            </a:xfrm>
            <a:custGeom>
              <a:avLst/>
              <a:gdLst/>
              <a:ahLst/>
              <a:cxnLst/>
              <a:rect l="l" t="t" r="r" b="b"/>
              <a:pathLst>
                <a:path w="303249" h="144891" extrusionOk="0">
                  <a:moveTo>
                    <a:pt x="0" y="0"/>
                  </a:moveTo>
                  <a:lnTo>
                    <a:pt x="299757" y="9726"/>
                  </a:lnTo>
                  <a:lnTo>
                    <a:pt x="303249" y="68330"/>
                  </a:lnTo>
                  <a:lnTo>
                    <a:pt x="283547" y="144891"/>
                  </a:lnTo>
                  <a:lnTo>
                    <a:pt x="8479" y="138157"/>
                  </a:lnTo>
                  <a:close/>
                </a:path>
              </a:pathLst>
            </a:custGeom>
            <a:solidFill>
              <a:srgbClr val="1A1B2C"/>
            </a:solidFill>
            <a:ln>
              <a:noFill/>
            </a:ln>
          </p:spPr>
        </p:sp>
        <p:sp>
          <p:nvSpPr>
            <p:cNvPr id="13" name="Google Shape;1330;p47">
              <a:extLst>
                <a:ext uri="{FF2B5EF4-FFF2-40B4-BE49-F238E27FC236}">
                  <a16:creationId xmlns:a16="http://schemas.microsoft.com/office/drawing/2014/main" id="{8F5B1FA9-B91B-CC2E-8343-4751D4B7C455}"/>
                </a:ext>
              </a:extLst>
            </p:cNvPr>
            <p:cNvSpPr txBox="1">
              <a:spLocks/>
            </p:cNvSpPr>
            <p:nvPr/>
          </p:nvSpPr>
          <p:spPr>
            <a:xfrm>
              <a:off x="2129863" y="3318645"/>
              <a:ext cx="4884274" cy="64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2400"/>
                <a:buFont typeface="Big Shoulders Text Black"/>
                <a:buNone/>
                <a:defRPr sz="2400" b="0" i="0" u="none" strike="noStrike" cap="none">
                  <a:solidFill>
                    <a:schemeClr val="accent3"/>
                  </a:solidFill>
                  <a:latin typeface="Big Shoulders Text Black"/>
                  <a:ea typeface="Big Shoulders Text Black"/>
                  <a:cs typeface="Big Shoulders Text Black"/>
                  <a:sym typeface="Big Shoulders Text Black"/>
                </a:defRPr>
              </a:lvl9pPr>
            </a:lstStyle>
            <a:p>
              <a:pPr algn="ctr"/>
              <a:r>
                <a:rPr lang="it-IT" dirty="0">
                  <a:solidFill>
                    <a:srgbClr val="EFEBD7"/>
                  </a:solidFill>
                </a:rPr>
                <a:t>Multithreading</a:t>
              </a:r>
            </a:p>
          </p:txBody>
        </p:sp>
        <p:cxnSp>
          <p:nvCxnSpPr>
            <p:cNvPr id="14" name="Connettore 2 13">
              <a:extLst>
                <a:ext uri="{FF2B5EF4-FFF2-40B4-BE49-F238E27FC236}">
                  <a16:creationId xmlns:a16="http://schemas.microsoft.com/office/drawing/2014/main" id="{594E1276-11A6-92F3-AE79-1626AD0C5B25}"/>
                </a:ext>
              </a:extLst>
            </p:cNvPr>
            <p:cNvCxnSpPr>
              <a:cxnSpLocks/>
            </p:cNvCxnSpPr>
            <p:nvPr/>
          </p:nvCxnSpPr>
          <p:spPr>
            <a:xfrm>
              <a:off x="2867295" y="3677753"/>
              <a:ext cx="431489" cy="0"/>
            </a:xfrm>
            <a:prstGeom prst="straightConnector1">
              <a:avLst/>
            </a:prstGeom>
            <a:ln w="38100">
              <a:solidFill>
                <a:srgbClr val="EFEBD7"/>
              </a:solidFill>
              <a:headEnd type="none" w="med" len="med"/>
              <a:tailEnd type="stealth" w="med" len="med"/>
            </a:ln>
            <a:effectLst>
              <a:softEdge rad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44"/>
          <p:cNvSpPr/>
          <p:nvPr/>
        </p:nvSpPr>
        <p:spPr>
          <a:xfrm>
            <a:off x="3993267" y="337900"/>
            <a:ext cx="4864434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74" name="Google Shape;1274;p44"/>
          <p:cNvSpPr/>
          <p:nvPr/>
        </p:nvSpPr>
        <p:spPr>
          <a:xfrm>
            <a:off x="6421186" y="3874518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76" name="Google Shape;1276;p44"/>
          <p:cNvSpPr/>
          <p:nvPr/>
        </p:nvSpPr>
        <p:spPr>
          <a:xfrm>
            <a:off x="826068" y="2701379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277" name="Google Shape;1277;p44"/>
          <p:cNvSpPr/>
          <p:nvPr/>
        </p:nvSpPr>
        <p:spPr>
          <a:xfrm>
            <a:off x="3864307" y="3843736"/>
            <a:ext cx="1654440" cy="404857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rgbClr val="F5C174"/>
          </a:solidFill>
          <a:ln>
            <a:noFill/>
          </a:ln>
        </p:spPr>
      </p:sp>
      <p:sp>
        <p:nvSpPr>
          <p:cNvPr id="1278" name="Google Shape;1278;p44"/>
          <p:cNvSpPr/>
          <p:nvPr/>
        </p:nvSpPr>
        <p:spPr>
          <a:xfrm>
            <a:off x="6481678" y="2701379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1279" name="Google Shape;1279;p44"/>
          <p:cNvSpPr/>
          <p:nvPr/>
        </p:nvSpPr>
        <p:spPr>
          <a:xfrm>
            <a:off x="3607338" y="1384970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280" name="Google Shape;1280;p44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Parallelism - Multithreading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281" name="Google Shape;1281;p44"/>
          <p:cNvSpPr txBox="1"/>
          <p:nvPr/>
        </p:nvSpPr>
        <p:spPr>
          <a:xfrm>
            <a:off x="3839825" y="1444761"/>
            <a:ext cx="14802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MAIN</a:t>
            </a:r>
            <a:endParaRPr b="1" dirty="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82" name="Google Shape;1282;p44"/>
          <p:cNvSpPr txBox="1"/>
          <p:nvPr/>
        </p:nvSpPr>
        <p:spPr>
          <a:xfrm>
            <a:off x="6564915" y="2756250"/>
            <a:ext cx="17787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CONTROLLER</a:t>
            </a:r>
            <a:endParaRPr b="1" dirty="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83" name="Google Shape;1283;p44"/>
          <p:cNvSpPr txBox="1"/>
          <p:nvPr/>
        </p:nvSpPr>
        <p:spPr>
          <a:xfrm>
            <a:off x="880529" y="2756250"/>
            <a:ext cx="17787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GUI</a:t>
            </a:r>
            <a:endParaRPr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86" name="Google Shape;1286;p44"/>
          <p:cNvSpPr txBox="1"/>
          <p:nvPr/>
        </p:nvSpPr>
        <p:spPr>
          <a:xfrm>
            <a:off x="3823284" y="3888728"/>
            <a:ext cx="17787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rgbClr val="1A1B2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Morpher</a:t>
            </a:r>
            <a:endParaRPr b="1" dirty="0">
              <a:solidFill>
                <a:srgbClr val="1A1B2C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87" name="Google Shape;1287;p44"/>
          <p:cNvSpPr txBox="1"/>
          <p:nvPr/>
        </p:nvSpPr>
        <p:spPr>
          <a:xfrm>
            <a:off x="6504424" y="3915605"/>
            <a:ext cx="17787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Pose Estimator</a:t>
            </a:r>
            <a:endParaRPr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1288" name="Google Shape;1288;p44"/>
          <p:cNvCxnSpPr>
            <a:cxnSpLocks/>
            <a:stCxn id="1281" idx="1"/>
            <a:endCxn id="1283" idx="0"/>
          </p:cNvCxnSpPr>
          <p:nvPr/>
        </p:nvCxnSpPr>
        <p:spPr>
          <a:xfrm rot="10800000" flipV="1">
            <a:off x="1769879" y="1590710"/>
            <a:ext cx="2069946" cy="1165539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9" name="Google Shape;1289;p44"/>
          <p:cNvCxnSpPr>
            <a:cxnSpLocks/>
            <a:endCxn id="1282" idx="0"/>
          </p:cNvCxnSpPr>
          <p:nvPr/>
        </p:nvCxnSpPr>
        <p:spPr>
          <a:xfrm>
            <a:off x="5298642" y="1569949"/>
            <a:ext cx="2155623" cy="1186301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2" name="Google Shape;1292;p44"/>
          <p:cNvCxnSpPr>
            <a:cxnSpLocks/>
            <a:stCxn id="1282" idx="2"/>
          </p:cNvCxnSpPr>
          <p:nvPr/>
        </p:nvCxnSpPr>
        <p:spPr>
          <a:xfrm>
            <a:off x="7454265" y="3048150"/>
            <a:ext cx="9656" cy="826368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5" name="Google Shape;1275;p44">
            <a:extLst>
              <a:ext uri="{FF2B5EF4-FFF2-40B4-BE49-F238E27FC236}">
                <a16:creationId xmlns:a16="http://schemas.microsoft.com/office/drawing/2014/main" id="{A0A25034-7E72-9C0A-1C8E-1686819B93A8}"/>
              </a:ext>
            </a:extLst>
          </p:cNvPr>
          <p:cNvSpPr/>
          <p:nvPr/>
        </p:nvSpPr>
        <p:spPr>
          <a:xfrm>
            <a:off x="797292" y="3843736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rgbClr val="F5C174"/>
          </a:solidFill>
          <a:ln>
            <a:noFill/>
          </a:ln>
        </p:spPr>
      </p:sp>
      <p:sp>
        <p:nvSpPr>
          <p:cNvPr id="26" name="Google Shape;1285;p44">
            <a:extLst>
              <a:ext uri="{FF2B5EF4-FFF2-40B4-BE49-F238E27FC236}">
                <a16:creationId xmlns:a16="http://schemas.microsoft.com/office/drawing/2014/main" id="{44522801-5F16-3CE8-3563-7A15112383E8}"/>
              </a:ext>
            </a:extLst>
          </p:cNvPr>
          <p:cNvSpPr txBox="1"/>
          <p:nvPr/>
        </p:nvSpPr>
        <p:spPr>
          <a:xfrm>
            <a:off x="903183" y="3908701"/>
            <a:ext cx="17787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A1B2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WebCam</a:t>
            </a:r>
            <a:endParaRPr b="1" dirty="0">
              <a:solidFill>
                <a:srgbClr val="1A1B2C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7" name="Google Shape;1291;p44">
            <a:extLst>
              <a:ext uri="{FF2B5EF4-FFF2-40B4-BE49-F238E27FC236}">
                <a16:creationId xmlns:a16="http://schemas.microsoft.com/office/drawing/2014/main" id="{C454CBB4-2790-3508-E12E-34EDC741F346}"/>
              </a:ext>
            </a:extLst>
          </p:cNvPr>
          <p:cNvCxnSpPr>
            <a:cxnSpLocks/>
          </p:cNvCxnSpPr>
          <p:nvPr/>
        </p:nvCxnSpPr>
        <p:spPr>
          <a:xfrm>
            <a:off x="1769878" y="3048150"/>
            <a:ext cx="0" cy="818769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1" name="Google Shape;1288;p44">
            <a:extLst>
              <a:ext uri="{FF2B5EF4-FFF2-40B4-BE49-F238E27FC236}">
                <a16:creationId xmlns:a16="http://schemas.microsoft.com/office/drawing/2014/main" id="{9F3D24F9-8347-732F-497C-3C4415DB4C57}"/>
              </a:ext>
            </a:extLst>
          </p:cNvPr>
          <p:cNvCxnSpPr>
            <a:cxnSpLocks/>
          </p:cNvCxnSpPr>
          <p:nvPr/>
        </p:nvCxnSpPr>
        <p:spPr>
          <a:xfrm rot="10800000" flipV="1">
            <a:off x="4742103" y="2891792"/>
            <a:ext cx="1763208" cy="941638"/>
          </a:xfrm>
          <a:prstGeom prst="bentConnector3">
            <a:avLst>
              <a:gd name="adj1" fmla="val 10054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41"/>
          <p:cNvSpPr/>
          <p:nvPr/>
        </p:nvSpPr>
        <p:spPr>
          <a:xfrm>
            <a:off x="2834640" y="-74274"/>
            <a:ext cx="6442610" cy="1397570"/>
          </a:xfrm>
          <a:custGeom>
            <a:avLst/>
            <a:gdLst/>
            <a:ahLst/>
            <a:cxnLst/>
            <a:rect l="l" t="t" r="r" b="b"/>
            <a:pathLst>
              <a:path w="240903" h="66834" extrusionOk="0">
                <a:moveTo>
                  <a:pt x="0" y="249"/>
                </a:moveTo>
                <a:lnTo>
                  <a:pt x="27681" y="66834"/>
                </a:lnTo>
                <a:lnTo>
                  <a:pt x="240903" y="52620"/>
                </a:lnTo>
                <a:lnTo>
                  <a:pt x="23990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184" name="Google Shape;1184;p41"/>
          <p:cNvSpPr/>
          <p:nvPr/>
        </p:nvSpPr>
        <p:spPr>
          <a:xfrm>
            <a:off x="5374823" y="337900"/>
            <a:ext cx="3482877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185" name="Google Shape;1185;p41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Queueing</a:t>
            </a:r>
            <a:endParaRPr dirty="0">
              <a:solidFill>
                <a:schemeClr val="accent2"/>
              </a:solidFill>
            </a:endParaRPr>
          </a:p>
        </p:txBody>
      </p:sp>
      <p:cxnSp>
        <p:nvCxnSpPr>
          <p:cNvPr id="1186" name="Google Shape;1186;p41"/>
          <p:cNvCxnSpPr/>
          <p:nvPr/>
        </p:nvCxnSpPr>
        <p:spPr>
          <a:xfrm>
            <a:off x="1907592" y="3067634"/>
            <a:ext cx="466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87" name="Google Shape;1187;p41"/>
          <p:cNvCxnSpPr>
            <a:cxnSpLocks/>
          </p:cNvCxnSpPr>
          <p:nvPr/>
        </p:nvCxnSpPr>
        <p:spPr>
          <a:xfrm flipH="1" flipV="1">
            <a:off x="3603071" y="2710645"/>
            <a:ext cx="1" cy="340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88" name="Google Shape;1188;p41"/>
          <p:cNvCxnSpPr>
            <a:cxnSpLocks/>
          </p:cNvCxnSpPr>
          <p:nvPr/>
        </p:nvCxnSpPr>
        <p:spPr>
          <a:xfrm>
            <a:off x="5194618" y="3079357"/>
            <a:ext cx="0" cy="316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189" name="Google Shape;1189;p41"/>
          <p:cNvSpPr/>
          <p:nvPr/>
        </p:nvSpPr>
        <p:spPr>
          <a:xfrm rot="306717">
            <a:off x="2142032" y="2719966"/>
            <a:ext cx="736808" cy="609286"/>
          </a:xfrm>
          <a:custGeom>
            <a:avLst/>
            <a:gdLst/>
            <a:ahLst/>
            <a:cxnLst/>
            <a:rect l="l" t="t" r="r" b="b"/>
            <a:pathLst>
              <a:path w="29473" h="24372" extrusionOk="0">
                <a:moveTo>
                  <a:pt x="5951" y="0"/>
                </a:moveTo>
                <a:lnTo>
                  <a:pt x="0" y="19271"/>
                </a:lnTo>
                <a:lnTo>
                  <a:pt x="18420" y="24372"/>
                </a:lnTo>
                <a:lnTo>
                  <a:pt x="21821" y="24372"/>
                </a:lnTo>
                <a:lnTo>
                  <a:pt x="29473" y="963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190" name="Google Shape;1190;p41"/>
          <p:cNvSpPr/>
          <p:nvPr/>
        </p:nvSpPr>
        <p:spPr>
          <a:xfrm>
            <a:off x="3421984" y="1795813"/>
            <a:ext cx="362200" cy="916532"/>
          </a:xfrm>
          <a:custGeom>
            <a:avLst/>
            <a:gdLst/>
            <a:ahLst/>
            <a:cxnLst/>
            <a:rect l="l" t="t" r="r" b="b"/>
            <a:pathLst>
              <a:path w="14488" h="44141" extrusionOk="0">
                <a:moveTo>
                  <a:pt x="0" y="0"/>
                </a:moveTo>
                <a:lnTo>
                  <a:pt x="13966" y="0"/>
                </a:lnTo>
                <a:lnTo>
                  <a:pt x="14488" y="43699"/>
                </a:lnTo>
                <a:lnTo>
                  <a:pt x="1247" y="441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91" name="Google Shape;1191;p41"/>
          <p:cNvSpPr/>
          <p:nvPr/>
        </p:nvSpPr>
        <p:spPr>
          <a:xfrm rot="7442571">
            <a:off x="6348044" y="2771929"/>
            <a:ext cx="736808" cy="609286"/>
          </a:xfrm>
          <a:custGeom>
            <a:avLst/>
            <a:gdLst/>
            <a:ahLst/>
            <a:cxnLst/>
            <a:rect l="l" t="t" r="r" b="b"/>
            <a:pathLst>
              <a:path w="29473" h="24372" extrusionOk="0">
                <a:moveTo>
                  <a:pt x="5951" y="0"/>
                </a:moveTo>
                <a:lnTo>
                  <a:pt x="0" y="19271"/>
                </a:lnTo>
                <a:lnTo>
                  <a:pt x="18420" y="24372"/>
                </a:lnTo>
                <a:lnTo>
                  <a:pt x="21821" y="24372"/>
                </a:lnTo>
                <a:lnTo>
                  <a:pt x="29473" y="963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92" name="Google Shape;1192;p41"/>
          <p:cNvSpPr/>
          <p:nvPr/>
        </p:nvSpPr>
        <p:spPr>
          <a:xfrm>
            <a:off x="5020043" y="3395357"/>
            <a:ext cx="349150" cy="1103525"/>
          </a:xfrm>
          <a:custGeom>
            <a:avLst/>
            <a:gdLst/>
            <a:ahLst/>
            <a:cxnLst/>
            <a:rect l="l" t="t" r="r" b="b"/>
            <a:pathLst>
              <a:path w="13966" h="44141" extrusionOk="0">
                <a:moveTo>
                  <a:pt x="13966" y="44141"/>
                </a:moveTo>
                <a:lnTo>
                  <a:pt x="0" y="44141"/>
                </a:lnTo>
                <a:lnTo>
                  <a:pt x="2458" y="1054"/>
                </a:lnTo>
                <a:lnTo>
                  <a:pt x="1271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193" name="Google Shape;1193;p41"/>
          <p:cNvSpPr txBox="1"/>
          <p:nvPr/>
        </p:nvSpPr>
        <p:spPr>
          <a:xfrm>
            <a:off x="3920092" y="2159940"/>
            <a:ext cx="2096700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Gui writes the webcam frames on the data queue</a:t>
            </a:r>
            <a:endParaRPr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94" name="Google Shape;1194;p41"/>
          <p:cNvSpPr txBox="1"/>
          <p:nvPr/>
        </p:nvSpPr>
        <p:spPr>
          <a:xfrm>
            <a:off x="7279105" y="3022003"/>
            <a:ext cx="1292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The output pose is used to pilot the mixer</a:t>
            </a:r>
            <a:endParaRPr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95" name="Google Shape;1195;p41"/>
          <p:cNvSpPr txBox="1"/>
          <p:nvPr/>
        </p:nvSpPr>
        <p:spPr>
          <a:xfrm>
            <a:off x="2729147" y="4023739"/>
            <a:ext cx="20967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It reads the sequence and outputs a pose</a:t>
            </a:r>
            <a:endParaRPr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96" name="Google Shape;1196;p41"/>
          <p:cNvSpPr txBox="1"/>
          <p:nvPr/>
        </p:nvSpPr>
        <p:spPr>
          <a:xfrm>
            <a:off x="562320" y="3046582"/>
            <a:ext cx="115286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Main generates the queue</a:t>
            </a:r>
            <a:endParaRPr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97" name="Google Shape;1197;p41"/>
          <p:cNvSpPr txBox="1"/>
          <p:nvPr/>
        </p:nvSpPr>
        <p:spPr>
          <a:xfrm>
            <a:off x="6412400" y="2899995"/>
            <a:ext cx="6081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04</a:t>
            </a:r>
            <a:endParaRPr sz="1800" b="1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198" name="Google Shape;1198;p41"/>
          <p:cNvSpPr txBox="1"/>
          <p:nvPr/>
        </p:nvSpPr>
        <p:spPr>
          <a:xfrm>
            <a:off x="2206396" y="2922830"/>
            <a:ext cx="6081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01</a:t>
            </a:r>
            <a:endParaRPr sz="1800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199" name="Google Shape;1199;p41"/>
          <p:cNvSpPr txBox="1"/>
          <p:nvPr/>
        </p:nvSpPr>
        <p:spPr>
          <a:xfrm>
            <a:off x="4890579" y="3796070"/>
            <a:ext cx="6081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03</a:t>
            </a:r>
            <a:endParaRPr sz="1800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00" name="Google Shape;1200;p41"/>
          <p:cNvSpPr txBox="1"/>
          <p:nvPr/>
        </p:nvSpPr>
        <p:spPr>
          <a:xfrm>
            <a:off x="3299021" y="2140285"/>
            <a:ext cx="6081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02</a:t>
            </a:r>
            <a:endParaRPr sz="1800" b="1" dirty="0">
              <a:solidFill>
                <a:schemeClr val="accent3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0" name="Google Shape;1198;p41">
            <a:extLst>
              <a:ext uri="{FF2B5EF4-FFF2-40B4-BE49-F238E27FC236}">
                <a16:creationId xmlns:a16="http://schemas.microsoft.com/office/drawing/2014/main" id="{CC6C9B3B-62A4-69E5-2D74-7CE66634A75A}"/>
              </a:ext>
            </a:extLst>
          </p:cNvPr>
          <p:cNvSpPr txBox="1"/>
          <p:nvPr/>
        </p:nvSpPr>
        <p:spPr>
          <a:xfrm>
            <a:off x="1056928" y="2741644"/>
            <a:ext cx="788165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56999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MAIN</a:t>
            </a:r>
            <a:endParaRPr sz="1800" b="1" dirty="0">
              <a:solidFill>
                <a:srgbClr val="56999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1" name="Google Shape;1198;p41">
            <a:extLst>
              <a:ext uri="{FF2B5EF4-FFF2-40B4-BE49-F238E27FC236}">
                <a16:creationId xmlns:a16="http://schemas.microsoft.com/office/drawing/2014/main" id="{075478FC-736B-2C06-E167-F64ABE0A19CE}"/>
              </a:ext>
            </a:extLst>
          </p:cNvPr>
          <p:cNvSpPr txBox="1"/>
          <p:nvPr/>
        </p:nvSpPr>
        <p:spPr>
          <a:xfrm>
            <a:off x="3816486" y="1833287"/>
            <a:ext cx="6081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1A1B2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GUI</a:t>
            </a:r>
            <a:endParaRPr sz="1800" b="1" dirty="0">
              <a:solidFill>
                <a:srgbClr val="1A1B2C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2" name="Google Shape;1198;p41">
            <a:extLst>
              <a:ext uri="{FF2B5EF4-FFF2-40B4-BE49-F238E27FC236}">
                <a16:creationId xmlns:a16="http://schemas.microsoft.com/office/drawing/2014/main" id="{EC828041-2C84-4A59-F047-771489986D9F}"/>
              </a:ext>
            </a:extLst>
          </p:cNvPr>
          <p:cNvSpPr txBox="1"/>
          <p:nvPr/>
        </p:nvSpPr>
        <p:spPr>
          <a:xfrm>
            <a:off x="3410970" y="3609400"/>
            <a:ext cx="1479587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1A1B2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Pose Estimator</a:t>
            </a:r>
            <a:endParaRPr sz="1800" b="1" dirty="0">
              <a:solidFill>
                <a:srgbClr val="1A1B2C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3" name="Google Shape;1198;p41">
            <a:extLst>
              <a:ext uri="{FF2B5EF4-FFF2-40B4-BE49-F238E27FC236}">
                <a16:creationId xmlns:a16="http://schemas.microsoft.com/office/drawing/2014/main" id="{09CB0D26-3535-50CF-7A80-3529A1CD4707}"/>
              </a:ext>
            </a:extLst>
          </p:cNvPr>
          <p:cNvSpPr txBox="1"/>
          <p:nvPr/>
        </p:nvSpPr>
        <p:spPr>
          <a:xfrm>
            <a:off x="7139110" y="2606945"/>
            <a:ext cx="983296" cy="29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sz="1800" b="1" dirty="0">
                <a:solidFill>
                  <a:srgbClr val="1A1B2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Output</a:t>
            </a:r>
            <a:endParaRPr sz="1800" b="1" dirty="0">
              <a:solidFill>
                <a:srgbClr val="1A1B2C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7"/>
          <p:cNvSpPr txBox="1">
            <a:spLocks noGrp="1"/>
          </p:cNvSpPr>
          <p:nvPr>
            <p:ph type="ctrTitle"/>
          </p:nvPr>
        </p:nvSpPr>
        <p:spPr>
          <a:xfrm>
            <a:off x="5052061" y="398250"/>
            <a:ext cx="3371763" cy="6837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Possible Improvements</a:t>
            </a:r>
            <a:endParaRPr dirty="0"/>
          </a:p>
        </p:txBody>
      </p:sp>
      <p:sp>
        <p:nvSpPr>
          <p:cNvPr id="5" name="Google Shape;1145;p39">
            <a:extLst>
              <a:ext uri="{FF2B5EF4-FFF2-40B4-BE49-F238E27FC236}">
                <a16:creationId xmlns:a16="http://schemas.microsoft.com/office/drawing/2014/main" id="{D745F0C5-4693-EB38-D81C-A16D252ACAEC}"/>
              </a:ext>
            </a:extLst>
          </p:cNvPr>
          <p:cNvSpPr txBox="1"/>
          <p:nvPr/>
        </p:nvSpPr>
        <p:spPr>
          <a:xfrm>
            <a:off x="4370105" y="1744800"/>
            <a:ext cx="3645300" cy="16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Adding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more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instrument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models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Improving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usability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by running the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application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on an embedded device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endParaRPr sz="18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18525184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2C"/>
        </a:solidFill>
        <a:effectLst/>
      </p:bgPr>
    </p:bg>
    <p:spTree>
      <p:nvGrpSpPr>
        <p:cNvPr id="1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55;p43">
            <a:extLst>
              <a:ext uri="{FF2B5EF4-FFF2-40B4-BE49-F238E27FC236}">
                <a16:creationId xmlns:a16="http://schemas.microsoft.com/office/drawing/2014/main" id="{85D695A0-78D1-5AD5-5734-E23142B8488F}"/>
              </a:ext>
            </a:extLst>
          </p:cNvPr>
          <p:cNvSpPr/>
          <p:nvPr/>
        </p:nvSpPr>
        <p:spPr>
          <a:xfrm>
            <a:off x="741725" y="3426608"/>
            <a:ext cx="7670934" cy="804153"/>
          </a:xfrm>
          <a:custGeom>
            <a:avLst/>
            <a:gdLst/>
            <a:ahLst/>
            <a:cxnLst/>
            <a:rect l="l" t="t" r="r" b="b"/>
            <a:pathLst>
              <a:path w="345168" h="141694" extrusionOk="0">
                <a:moveTo>
                  <a:pt x="22672" y="9918"/>
                </a:moveTo>
                <a:lnTo>
                  <a:pt x="0" y="29472"/>
                </a:lnTo>
                <a:lnTo>
                  <a:pt x="11053" y="134609"/>
                </a:lnTo>
                <a:lnTo>
                  <a:pt x="60079" y="141694"/>
                </a:lnTo>
                <a:lnTo>
                  <a:pt x="329298" y="128658"/>
                </a:lnTo>
                <a:lnTo>
                  <a:pt x="345168" y="96919"/>
                </a:lnTo>
                <a:lnTo>
                  <a:pt x="331565" y="5384"/>
                </a:lnTo>
                <a:lnTo>
                  <a:pt x="29982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endParaRPr lang="it-IT" sz="2800" dirty="0">
              <a:solidFill>
                <a:srgbClr val="EFEBD7"/>
              </a:solidFill>
            </a:endParaRPr>
          </a:p>
        </p:txBody>
      </p:sp>
      <p:sp>
        <p:nvSpPr>
          <p:cNvPr id="6" name="Google Shape;1272;p44">
            <a:extLst>
              <a:ext uri="{FF2B5EF4-FFF2-40B4-BE49-F238E27FC236}">
                <a16:creationId xmlns:a16="http://schemas.microsoft.com/office/drawing/2014/main" id="{83F2C437-9AB0-0E40-91F6-9698073B19FB}"/>
              </a:ext>
            </a:extLst>
          </p:cNvPr>
          <p:cNvSpPr/>
          <p:nvPr/>
        </p:nvSpPr>
        <p:spPr>
          <a:xfrm>
            <a:off x="6111240" y="337900"/>
            <a:ext cx="2746460" cy="715306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7" name="Google Shape;1185;p41">
            <a:extLst>
              <a:ext uri="{FF2B5EF4-FFF2-40B4-BE49-F238E27FC236}">
                <a16:creationId xmlns:a16="http://schemas.microsoft.com/office/drawing/2014/main" id="{24C5521D-785B-517F-ACB5-CFC2CC98481A}"/>
              </a:ext>
            </a:extLst>
          </p:cNvPr>
          <p:cNvSpPr txBox="1">
            <a:spLocks/>
          </p:cNvSpPr>
          <p:nvPr/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Clr>
                <a:schemeClr val="accent3"/>
              </a:buClr>
              <a:buSzPts val="2400"/>
            </a:pPr>
            <a:r>
              <a:rPr lang="it-IT" sz="2400" dirty="0">
                <a:solidFill>
                  <a:srgbClr val="EFEBD7"/>
                </a:solidFill>
                <a:latin typeface="Big Shoulders Text Black"/>
                <a:sym typeface="Big Shoulders Text Black"/>
              </a:rPr>
              <a:t>Repository</a:t>
            </a:r>
          </a:p>
        </p:txBody>
      </p:sp>
      <p:sp>
        <p:nvSpPr>
          <p:cNvPr id="8" name="Google Shape;1196;p41">
            <a:extLst>
              <a:ext uri="{FF2B5EF4-FFF2-40B4-BE49-F238E27FC236}">
                <a16:creationId xmlns:a16="http://schemas.microsoft.com/office/drawing/2014/main" id="{9ED8519D-5D6C-D082-1FDA-1CB153BE1868}"/>
              </a:ext>
            </a:extLst>
          </p:cNvPr>
          <p:cNvSpPr txBox="1"/>
          <p:nvPr/>
        </p:nvSpPr>
        <p:spPr>
          <a:xfrm>
            <a:off x="2335018" y="2334000"/>
            <a:ext cx="4617113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The whole code is available at this link:</a:t>
            </a:r>
            <a:endParaRPr sz="2000" dirty="0">
              <a:solidFill>
                <a:srgbClr val="EFEBD7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1CB1B25-D7B1-BCC9-D6D5-9F6510B36C91}"/>
              </a:ext>
            </a:extLst>
          </p:cNvPr>
          <p:cNvSpPr txBox="1"/>
          <p:nvPr/>
        </p:nvSpPr>
        <p:spPr>
          <a:xfrm>
            <a:off x="1407272" y="3567074"/>
            <a:ext cx="65175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800" u="sng" dirty="0">
                <a:solidFill>
                  <a:srgbClr val="EFEBD7"/>
                </a:solidFill>
              </a:rPr>
              <a:t>https://github.com/PaoloSani/MorphFun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47"/>
          <p:cNvSpPr txBox="1">
            <a:spLocks noGrp="1"/>
          </p:cNvSpPr>
          <p:nvPr>
            <p:ph type="title"/>
          </p:nvPr>
        </p:nvSpPr>
        <p:spPr>
          <a:xfrm>
            <a:off x="816179" y="1111851"/>
            <a:ext cx="7704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It’s demo time!</a:t>
            </a:r>
            <a:endParaRPr dirty="0"/>
          </a:p>
        </p:txBody>
      </p:sp>
      <p:grpSp>
        <p:nvGrpSpPr>
          <p:cNvPr id="1331" name="Google Shape;1331;p47"/>
          <p:cNvGrpSpPr/>
          <p:nvPr/>
        </p:nvGrpSpPr>
        <p:grpSpPr>
          <a:xfrm>
            <a:off x="816179" y="3395246"/>
            <a:ext cx="578747" cy="1202158"/>
            <a:chOff x="1933975" y="3172552"/>
            <a:chExt cx="737257" cy="1531411"/>
          </a:xfrm>
        </p:grpSpPr>
        <p:sp>
          <p:nvSpPr>
            <p:cNvPr id="1332" name="Google Shape;1332;p47"/>
            <p:cNvSpPr/>
            <p:nvPr/>
          </p:nvSpPr>
          <p:spPr>
            <a:xfrm rot="10800000">
              <a:off x="1960780" y="3189621"/>
              <a:ext cx="522566" cy="1514342"/>
            </a:xfrm>
            <a:custGeom>
              <a:avLst/>
              <a:gdLst/>
              <a:ahLst/>
              <a:cxnLst/>
              <a:rect l="l" t="t" r="r" b="b"/>
              <a:pathLst>
                <a:path w="4133" h="11977" extrusionOk="0">
                  <a:moveTo>
                    <a:pt x="2935" y="1"/>
                  </a:moveTo>
                  <a:lnTo>
                    <a:pt x="1" y="11977"/>
                  </a:lnTo>
                  <a:lnTo>
                    <a:pt x="1689" y="11948"/>
                  </a:lnTo>
                  <a:lnTo>
                    <a:pt x="4132" y="293"/>
                  </a:lnTo>
                  <a:lnTo>
                    <a:pt x="29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7"/>
            <p:cNvSpPr/>
            <p:nvPr/>
          </p:nvSpPr>
          <p:spPr>
            <a:xfrm rot="10800000">
              <a:off x="2122114" y="3585496"/>
              <a:ext cx="309898" cy="68276"/>
            </a:xfrm>
            <a:custGeom>
              <a:avLst/>
              <a:gdLst/>
              <a:ahLst/>
              <a:cxnLst/>
              <a:rect l="l" t="t" r="r" b="b"/>
              <a:pathLst>
                <a:path w="2451" h="540" extrusionOk="0">
                  <a:moveTo>
                    <a:pt x="137" y="0"/>
                  </a:moveTo>
                  <a:cubicBezTo>
                    <a:pt x="72" y="0"/>
                    <a:pt x="16" y="50"/>
                    <a:pt x="8" y="113"/>
                  </a:cubicBezTo>
                  <a:cubicBezTo>
                    <a:pt x="1" y="185"/>
                    <a:pt x="50" y="250"/>
                    <a:pt x="122" y="261"/>
                  </a:cubicBezTo>
                  <a:lnTo>
                    <a:pt x="2296" y="539"/>
                  </a:lnTo>
                  <a:lnTo>
                    <a:pt x="2313" y="539"/>
                  </a:lnTo>
                  <a:cubicBezTo>
                    <a:pt x="2378" y="539"/>
                    <a:pt x="2434" y="494"/>
                    <a:pt x="2440" y="427"/>
                  </a:cubicBezTo>
                  <a:cubicBezTo>
                    <a:pt x="2451" y="356"/>
                    <a:pt x="2401" y="290"/>
                    <a:pt x="2329" y="283"/>
                  </a:cubicBezTo>
                  <a:lnTo>
                    <a:pt x="155" y="2"/>
                  </a:lnTo>
                  <a:cubicBezTo>
                    <a:pt x="149" y="1"/>
                    <a:pt x="143" y="0"/>
                    <a:pt x="1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7"/>
            <p:cNvSpPr/>
            <p:nvPr/>
          </p:nvSpPr>
          <p:spPr>
            <a:xfrm rot="10800000">
              <a:off x="2086838" y="3726095"/>
              <a:ext cx="332278" cy="105449"/>
            </a:xfrm>
            <a:custGeom>
              <a:avLst/>
              <a:gdLst/>
              <a:ahLst/>
              <a:cxnLst/>
              <a:rect l="l" t="t" r="r" b="b"/>
              <a:pathLst>
                <a:path w="2628" h="834" extrusionOk="0">
                  <a:moveTo>
                    <a:pt x="145" y="0"/>
                  </a:moveTo>
                  <a:cubicBezTo>
                    <a:pt x="87" y="0"/>
                    <a:pt x="33" y="40"/>
                    <a:pt x="17" y="99"/>
                  </a:cubicBezTo>
                  <a:cubicBezTo>
                    <a:pt x="0" y="168"/>
                    <a:pt x="43" y="237"/>
                    <a:pt x="112" y="256"/>
                  </a:cubicBezTo>
                  <a:lnTo>
                    <a:pt x="2453" y="827"/>
                  </a:lnTo>
                  <a:cubicBezTo>
                    <a:pt x="2463" y="830"/>
                    <a:pt x="2473" y="833"/>
                    <a:pt x="2483" y="833"/>
                  </a:cubicBezTo>
                  <a:cubicBezTo>
                    <a:pt x="2542" y="833"/>
                    <a:pt x="2594" y="794"/>
                    <a:pt x="2611" y="735"/>
                  </a:cubicBezTo>
                  <a:cubicBezTo>
                    <a:pt x="2627" y="663"/>
                    <a:pt x="2585" y="594"/>
                    <a:pt x="2515" y="577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7"/>
            <p:cNvSpPr/>
            <p:nvPr/>
          </p:nvSpPr>
          <p:spPr>
            <a:xfrm rot="10800000">
              <a:off x="2082287" y="3867073"/>
              <a:ext cx="290048" cy="97989"/>
            </a:xfrm>
            <a:custGeom>
              <a:avLst/>
              <a:gdLst/>
              <a:ahLst/>
              <a:cxnLst/>
              <a:rect l="l" t="t" r="r" b="b"/>
              <a:pathLst>
                <a:path w="2294" h="775" extrusionOk="0">
                  <a:moveTo>
                    <a:pt x="63" y="0"/>
                  </a:moveTo>
                  <a:lnTo>
                    <a:pt x="1" y="253"/>
                  </a:lnTo>
                  <a:cubicBezTo>
                    <a:pt x="1" y="253"/>
                    <a:pt x="2064" y="758"/>
                    <a:pt x="2119" y="772"/>
                  </a:cubicBezTo>
                  <a:cubicBezTo>
                    <a:pt x="2129" y="775"/>
                    <a:pt x="2139" y="775"/>
                    <a:pt x="2148" y="775"/>
                  </a:cubicBezTo>
                  <a:cubicBezTo>
                    <a:pt x="2208" y="775"/>
                    <a:pt x="2260" y="735"/>
                    <a:pt x="2277" y="676"/>
                  </a:cubicBezTo>
                  <a:cubicBezTo>
                    <a:pt x="2293" y="607"/>
                    <a:pt x="2251" y="539"/>
                    <a:pt x="2182" y="519"/>
                  </a:cubicBezTo>
                  <a:cubicBezTo>
                    <a:pt x="2126" y="506"/>
                    <a:pt x="63" y="0"/>
                    <a:pt x="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7"/>
            <p:cNvSpPr/>
            <p:nvPr/>
          </p:nvSpPr>
          <p:spPr>
            <a:xfrm rot="10800000">
              <a:off x="2052827" y="3986809"/>
              <a:ext cx="321025" cy="121127"/>
            </a:xfrm>
            <a:custGeom>
              <a:avLst/>
              <a:gdLst/>
              <a:ahLst/>
              <a:cxnLst/>
              <a:rect l="l" t="t" r="r" b="b"/>
              <a:pathLst>
                <a:path w="2539" h="958" extrusionOk="0">
                  <a:moveTo>
                    <a:pt x="146" y="0"/>
                  </a:moveTo>
                  <a:cubicBezTo>
                    <a:pt x="90" y="0"/>
                    <a:pt x="39" y="35"/>
                    <a:pt x="20" y="92"/>
                  </a:cubicBezTo>
                  <a:cubicBezTo>
                    <a:pt x="0" y="160"/>
                    <a:pt x="40" y="232"/>
                    <a:pt x="105" y="252"/>
                  </a:cubicBezTo>
                  <a:cubicBezTo>
                    <a:pt x="472" y="367"/>
                    <a:pt x="2305" y="941"/>
                    <a:pt x="2364" y="953"/>
                  </a:cubicBezTo>
                  <a:cubicBezTo>
                    <a:pt x="2374" y="957"/>
                    <a:pt x="2384" y="957"/>
                    <a:pt x="2393" y="957"/>
                  </a:cubicBezTo>
                  <a:cubicBezTo>
                    <a:pt x="2452" y="957"/>
                    <a:pt x="2505" y="921"/>
                    <a:pt x="2519" y="862"/>
                  </a:cubicBezTo>
                  <a:cubicBezTo>
                    <a:pt x="2538" y="793"/>
                    <a:pt x="2495" y="721"/>
                    <a:pt x="2427" y="705"/>
                  </a:cubicBezTo>
                  <a:cubicBezTo>
                    <a:pt x="2364" y="688"/>
                    <a:pt x="1052" y="278"/>
                    <a:pt x="184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7"/>
            <p:cNvSpPr/>
            <p:nvPr/>
          </p:nvSpPr>
          <p:spPr>
            <a:xfrm rot="10800000">
              <a:off x="2018562" y="4127408"/>
              <a:ext cx="334174" cy="61575"/>
            </a:xfrm>
            <a:custGeom>
              <a:avLst/>
              <a:gdLst/>
              <a:ahLst/>
              <a:cxnLst/>
              <a:rect l="l" t="t" r="r" b="b"/>
              <a:pathLst>
                <a:path w="2643" h="487" extrusionOk="0">
                  <a:moveTo>
                    <a:pt x="136" y="0"/>
                  </a:moveTo>
                  <a:cubicBezTo>
                    <a:pt x="66" y="0"/>
                    <a:pt x="13" y="51"/>
                    <a:pt x="6" y="119"/>
                  </a:cubicBezTo>
                  <a:cubicBezTo>
                    <a:pt x="0" y="191"/>
                    <a:pt x="53" y="253"/>
                    <a:pt x="121" y="260"/>
                  </a:cubicBezTo>
                  <a:cubicBezTo>
                    <a:pt x="1014" y="339"/>
                    <a:pt x="2371" y="463"/>
                    <a:pt x="2473" y="483"/>
                  </a:cubicBezTo>
                  <a:cubicBezTo>
                    <a:pt x="2479" y="486"/>
                    <a:pt x="2489" y="486"/>
                    <a:pt x="2499" y="486"/>
                  </a:cubicBezTo>
                  <a:cubicBezTo>
                    <a:pt x="2558" y="486"/>
                    <a:pt x="2611" y="447"/>
                    <a:pt x="2627" y="388"/>
                  </a:cubicBezTo>
                  <a:cubicBezTo>
                    <a:pt x="2643" y="319"/>
                    <a:pt x="2600" y="250"/>
                    <a:pt x="2532" y="230"/>
                  </a:cubicBezTo>
                  <a:cubicBezTo>
                    <a:pt x="2446" y="211"/>
                    <a:pt x="837" y="64"/>
                    <a:pt x="148" y="1"/>
                  </a:cubicBezTo>
                  <a:cubicBezTo>
                    <a:pt x="144" y="0"/>
                    <a:pt x="140" y="0"/>
                    <a:pt x="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7"/>
            <p:cNvSpPr/>
            <p:nvPr/>
          </p:nvSpPr>
          <p:spPr>
            <a:xfrm rot="10800000">
              <a:off x="1991505" y="4236902"/>
              <a:ext cx="304082" cy="98368"/>
            </a:xfrm>
            <a:custGeom>
              <a:avLst/>
              <a:gdLst/>
              <a:ahLst/>
              <a:cxnLst/>
              <a:rect l="l" t="t" r="r" b="b"/>
              <a:pathLst>
                <a:path w="2405" h="778" extrusionOk="0">
                  <a:moveTo>
                    <a:pt x="144" y="0"/>
                  </a:moveTo>
                  <a:cubicBezTo>
                    <a:pt x="86" y="0"/>
                    <a:pt x="31" y="40"/>
                    <a:pt x="17" y="99"/>
                  </a:cubicBezTo>
                  <a:cubicBezTo>
                    <a:pt x="1" y="168"/>
                    <a:pt x="43" y="240"/>
                    <a:pt x="112" y="257"/>
                  </a:cubicBezTo>
                  <a:lnTo>
                    <a:pt x="2230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2" y="738"/>
                    <a:pt x="2384" y="679"/>
                  </a:cubicBezTo>
                  <a:cubicBezTo>
                    <a:pt x="2404" y="611"/>
                    <a:pt x="2362" y="541"/>
                    <a:pt x="2289" y="525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7"/>
            <p:cNvSpPr/>
            <p:nvPr/>
          </p:nvSpPr>
          <p:spPr>
            <a:xfrm rot="10800000">
              <a:off x="1961665" y="4357144"/>
              <a:ext cx="325197" cy="103805"/>
            </a:xfrm>
            <a:custGeom>
              <a:avLst/>
              <a:gdLst/>
              <a:ahLst/>
              <a:cxnLst/>
              <a:rect l="l" t="t" r="r" b="b"/>
              <a:pathLst>
                <a:path w="2572" h="821" extrusionOk="0">
                  <a:moveTo>
                    <a:pt x="138" y="1"/>
                  </a:moveTo>
                  <a:cubicBezTo>
                    <a:pt x="78" y="1"/>
                    <a:pt x="25" y="44"/>
                    <a:pt x="13" y="105"/>
                  </a:cubicBezTo>
                  <a:cubicBezTo>
                    <a:pt x="1" y="175"/>
                    <a:pt x="43" y="243"/>
                    <a:pt x="115" y="257"/>
                  </a:cubicBezTo>
                  <a:cubicBezTo>
                    <a:pt x="1118" y="464"/>
                    <a:pt x="2227" y="722"/>
                    <a:pt x="2352" y="798"/>
                  </a:cubicBezTo>
                  <a:cubicBezTo>
                    <a:pt x="2371" y="811"/>
                    <a:pt x="2397" y="821"/>
                    <a:pt x="2424" y="821"/>
                  </a:cubicBezTo>
                  <a:cubicBezTo>
                    <a:pt x="2466" y="821"/>
                    <a:pt x="2506" y="801"/>
                    <a:pt x="2529" y="765"/>
                  </a:cubicBezTo>
                  <a:cubicBezTo>
                    <a:pt x="2571" y="706"/>
                    <a:pt x="2559" y="627"/>
                    <a:pt x="2500" y="585"/>
                  </a:cubicBezTo>
                  <a:cubicBezTo>
                    <a:pt x="2315" y="453"/>
                    <a:pt x="666" y="105"/>
                    <a:pt x="168" y="4"/>
                  </a:cubicBezTo>
                  <a:cubicBezTo>
                    <a:pt x="158" y="2"/>
                    <a:pt x="148" y="1"/>
                    <a:pt x="1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7"/>
            <p:cNvSpPr/>
            <p:nvPr/>
          </p:nvSpPr>
          <p:spPr>
            <a:xfrm rot="10800000">
              <a:off x="1933975" y="4472835"/>
              <a:ext cx="303956" cy="98368"/>
            </a:xfrm>
            <a:custGeom>
              <a:avLst/>
              <a:gdLst/>
              <a:ahLst/>
              <a:cxnLst/>
              <a:rect l="l" t="t" r="r" b="b"/>
              <a:pathLst>
                <a:path w="2404" h="778" extrusionOk="0">
                  <a:moveTo>
                    <a:pt x="144" y="0"/>
                  </a:moveTo>
                  <a:cubicBezTo>
                    <a:pt x="87" y="0"/>
                    <a:pt x="34" y="40"/>
                    <a:pt x="20" y="99"/>
                  </a:cubicBezTo>
                  <a:cubicBezTo>
                    <a:pt x="0" y="168"/>
                    <a:pt x="43" y="240"/>
                    <a:pt x="115" y="257"/>
                  </a:cubicBezTo>
                  <a:lnTo>
                    <a:pt x="2231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1" y="738"/>
                    <a:pt x="2388" y="679"/>
                  </a:cubicBezTo>
                  <a:cubicBezTo>
                    <a:pt x="2404" y="611"/>
                    <a:pt x="2361" y="541"/>
                    <a:pt x="2293" y="522"/>
                  </a:cubicBezTo>
                  <a:lnTo>
                    <a:pt x="174" y="4"/>
                  </a:lnTo>
                  <a:cubicBezTo>
                    <a:pt x="164" y="2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7"/>
            <p:cNvSpPr/>
            <p:nvPr/>
          </p:nvSpPr>
          <p:spPr>
            <a:xfrm rot="10800000">
              <a:off x="2411024" y="3243483"/>
              <a:ext cx="225817" cy="41598"/>
            </a:xfrm>
            <a:custGeom>
              <a:avLst/>
              <a:gdLst/>
              <a:ahLst/>
              <a:cxnLst/>
              <a:rect l="l" t="t" r="r" b="b"/>
              <a:pathLst>
                <a:path w="1786" h="329" extrusionOk="0">
                  <a:moveTo>
                    <a:pt x="1686" y="1"/>
                  </a:moveTo>
                  <a:cubicBezTo>
                    <a:pt x="1684" y="1"/>
                    <a:pt x="1682" y="1"/>
                    <a:pt x="1680" y="1"/>
                  </a:cubicBezTo>
                  <a:lnTo>
                    <a:pt x="89" y="142"/>
                  </a:lnTo>
                  <a:cubicBezTo>
                    <a:pt x="40" y="148"/>
                    <a:pt x="1" y="190"/>
                    <a:pt x="7" y="243"/>
                  </a:cubicBezTo>
                  <a:cubicBezTo>
                    <a:pt x="10" y="293"/>
                    <a:pt x="50" y="328"/>
                    <a:pt x="99" y="328"/>
                  </a:cubicBezTo>
                  <a:lnTo>
                    <a:pt x="106" y="328"/>
                  </a:lnTo>
                  <a:lnTo>
                    <a:pt x="1696" y="187"/>
                  </a:lnTo>
                  <a:cubicBezTo>
                    <a:pt x="1749" y="181"/>
                    <a:pt x="1785" y="138"/>
                    <a:pt x="1781" y="86"/>
                  </a:cubicBezTo>
                  <a:cubicBezTo>
                    <a:pt x="1778" y="35"/>
                    <a:pt x="1736" y="1"/>
                    <a:pt x="1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7"/>
            <p:cNvSpPr/>
            <p:nvPr/>
          </p:nvSpPr>
          <p:spPr>
            <a:xfrm rot="10800000">
              <a:off x="2112126" y="3188356"/>
              <a:ext cx="186369" cy="112782"/>
            </a:xfrm>
            <a:custGeom>
              <a:avLst/>
              <a:gdLst/>
              <a:ahLst/>
              <a:cxnLst/>
              <a:rect l="l" t="t" r="r" b="b"/>
              <a:pathLst>
                <a:path w="1474" h="892" extrusionOk="0">
                  <a:moveTo>
                    <a:pt x="105" y="0"/>
                  </a:moveTo>
                  <a:cubicBezTo>
                    <a:pt x="73" y="0"/>
                    <a:pt x="42" y="18"/>
                    <a:pt x="27" y="49"/>
                  </a:cubicBezTo>
                  <a:cubicBezTo>
                    <a:pt x="1" y="95"/>
                    <a:pt x="17" y="151"/>
                    <a:pt x="63" y="173"/>
                  </a:cubicBezTo>
                  <a:lnTo>
                    <a:pt x="1322" y="879"/>
                  </a:lnTo>
                  <a:cubicBezTo>
                    <a:pt x="1335" y="885"/>
                    <a:pt x="1352" y="892"/>
                    <a:pt x="1365" y="892"/>
                  </a:cubicBezTo>
                  <a:cubicBezTo>
                    <a:pt x="1398" y="892"/>
                    <a:pt x="1431" y="872"/>
                    <a:pt x="1446" y="842"/>
                  </a:cubicBezTo>
                  <a:cubicBezTo>
                    <a:pt x="1473" y="800"/>
                    <a:pt x="1457" y="741"/>
                    <a:pt x="1411" y="718"/>
                  </a:cubicBezTo>
                  <a:lnTo>
                    <a:pt x="152" y="13"/>
                  </a:lnTo>
                  <a:cubicBezTo>
                    <a:pt x="137" y="4"/>
                    <a:pt x="121" y="0"/>
                    <a:pt x="1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7"/>
            <p:cNvSpPr/>
            <p:nvPr/>
          </p:nvSpPr>
          <p:spPr>
            <a:xfrm rot="10800000">
              <a:off x="2113011" y="3367897"/>
              <a:ext cx="157668" cy="46655"/>
            </a:xfrm>
            <a:custGeom>
              <a:avLst/>
              <a:gdLst/>
              <a:ahLst/>
              <a:cxnLst/>
              <a:rect l="l" t="t" r="r" b="b"/>
              <a:pathLst>
                <a:path w="1247" h="369" extrusionOk="0">
                  <a:moveTo>
                    <a:pt x="105" y="0"/>
                  </a:moveTo>
                  <a:cubicBezTo>
                    <a:pt x="70" y="0"/>
                    <a:pt x="38" y="20"/>
                    <a:pt x="23" y="54"/>
                  </a:cubicBezTo>
                  <a:cubicBezTo>
                    <a:pt x="0" y="100"/>
                    <a:pt x="20" y="156"/>
                    <a:pt x="66" y="179"/>
                  </a:cubicBezTo>
                  <a:cubicBezTo>
                    <a:pt x="122" y="205"/>
                    <a:pt x="679" y="294"/>
                    <a:pt x="1135" y="365"/>
                  </a:cubicBezTo>
                  <a:cubicBezTo>
                    <a:pt x="1138" y="368"/>
                    <a:pt x="1145" y="368"/>
                    <a:pt x="1148" y="368"/>
                  </a:cubicBezTo>
                  <a:cubicBezTo>
                    <a:pt x="1194" y="368"/>
                    <a:pt x="1234" y="336"/>
                    <a:pt x="1240" y="290"/>
                  </a:cubicBezTo>
                  <a:cubicBezTo>
                    <a:pt x="1246" y="238"/>
                    <a:pt x="1214" y="191"/>
                    <a:pt x="1164" y="185"/>
                  </a:cubicBezTo>
                  <a:cubicBezTo>
                    <a:pt x="712" y="113"/>
                    <a:pt x="203" y="28"/>
                    <a:pt x="141" y="8"/>
                  </a:cubicBezTo>
                  <a:cubicBezTo>
                    <a:pt x="129" y="3"/>
                    <a:pt x="117" y="0"/>
                    <a:pt x="1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7"/>
            <p:cNvSpPr/>
            <p:nvPr/>
          </p:nvSpPr>
          <p:spPr>
            <a:xfrm rot="10800000">
              <a:off x="2043850" y="3488140"/>
              <a:ext cx="247185" cy="40713"/>
            </a:xfrm>
            <a:custGeom>
              <a:avLst/>
              <a:gdLst/>
              <a:ahLst/>
              <a:cxnLst/>
              <a:rect l="l" t="t" r="r" b="b"/>
              <a:pathLst>
                <a:path w="1955" h="322" extrusionOk="0">
                  <a:moveTo>
                    <a:pt x="1860" y="0"/>
                  </a:moveTo>
                  <a:cubicBezTo>
                    <a:pt x="1858" y="0"/>
                    <a:pt x="1856" y="0"/>
                    <a:pt x="1853" y="1"/>
                  </a:cubicBezTo>
                  <a:lnTo>
                    <a:pt x="89" y="135"/>
                  </a:lnTo>
                  <a:cubicBezTo>
                    <a:pt x="40" y="138"/>
                    <a:pt x="1" y="184"/>
                    <a:pt x="7" y="234"/>
                  </a:cubicBezTo>
                  <a:cubicBezTo>
                    <a:pt x="10" y="282"/>
                    <a:pt x="50" y="322"/>
                    <a:pt x="99" y="322"/>
                  </a:cubicBezTo>
                  <a:cubicBezTo>
                    <a:pt x="99" y="322"/>
                    <a:pt x="102" y="319"/>
                    <a:pt x="105" y="319"/>
                  </a:cubicBezTo>
                  <a:lnTo>
                    <a:pt x="1867" y="184"/>
                  </a:lnTo>
                  <a:cubicBezTo>
                    <a:pt x="1919" y="181"/>
                    <a:pt x="1955" y="135"/>
                    <a:pt x="1952" y="86"/>
                  </a:cubicBezTo>
                  <a:cubicBezTo>
                    <a:pt x="1949" y="35"/>
                    <a:pt x="1910" y="0"/>
                    <a:pt x="18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7"/>
            <p:cNvSpPr/>
            <p:nvPr/>
          </p:nvSpPr>
          <p:spPr>
            <a:xfrm rot="10800000">
              <a:off x="2403185" y="3345518"/>
              <a:ext cx="173472" cy="31989"/>
            </a:xfrm>
            <a:custGeom>
              <a:avLst/>
              <a:gdLst/>
              <a:ahLst/>
              <a:cxnLst/>
              <a:rect l="l" t="t" r="r" b="b"/>
              <a:pathLst>
                <a:path w="1372" h="253" extrusionOk="0">
                  <a:moveTo>
                    <a:pt x="102" y="1"/>
                  </a:moveTo>
                  <a:cubicBezTo>
                    <a:pt x="53" y="1"/>
                    <a:pt x="7" y="36"/>
                    <a:pt x="3" y="89"/>
                  </a:cubicBezTo>
                  <a:cubicBezTo>
                    <a:pt x="0" y="141"/>
                    <a:pt x="40" y="184"/>
                    <a:pt x="92" y="187"/>
                  </a:cubicBezTo>
                  <a:lnTo>
                    <a:pt x="1273" y="252"/>
                  </a:lnTo>
                  <a:lnTo>
                    <a:pt x="1276" y="252"/>
                  </a:lnTo>
                  <a:cubicBezTo>
                    <a:pt x="1325" y="252"/>
                    <a:pt x="1368" y="217"/>
                    <a:pt x="1371" y="167"/>
                  </a:cubicBezTo>
                  <a:cubicBezTo>
                    <a:pt x="1371" y="115"/>
                    <a:pt x="1335" y="72"/>
                    <a:pt x="1282" y="69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7"/>
            <p:cNvSpPr/>
            <p:nvPr/>
          </p:nvSpPr>
          <p:spPr>
            <a:xfrm rot="10800000">
              <a:off x="2380806" y="3455772"/>
              <a:ext cx="202932" cy="127449"/>
            </a:xfrm>
            <a:custGeom>
              <a:avLst/>
              <a:gdLst/>
              <a:ahLst/>
              <a:cxnLst/>
              <a:rect l="l" t="t" r="r" b="b"/>
              <a:pathLst>
                <a:path w="1605" h="1008" extrusionOk="0">
                  <a:moveTo>
                    <a:pt x="105" y="1"/>
                  </a:moveTo>
                  <a:cubicBezTo>
                    <a:pt x="74" y="1"/>
                    <a:pt x="44" y="17"/>
                    <a:pt x="27" y="47"/>
                  </a:cubicBezTo>
                  <a:cubicBezTo>
                    <a:pt x="0" y="89"/>
                    <a:pt x="17" y="145"/>
                    <a:pt x="59" y="172"/>
                  </a:cubicBezTo>
                  <a:lnTo>
                    <a:pt x="1450" y="994"/>
                  </a:lnTo>
                  <a:cubicBezTo>
                    <a:pt x="1467" y="1004"/>
                    <a:pt x="1483" y="1007"/>
                    <a:pt x="1499" y="1007"/>
                  </a:cubicBezTo>
                  <a:cubicBezTo>
                    <a:pt x="1529" y="1007"/>
                    <a:pt x="1562" y="991"/>
                    <a:pt x="1578" y="962"/>
                  </a:cubicBezTo>
                  <a:cubicBezTo>
                    <a:pt x="1604" y="919"/>
                    <a:pt x="1588" y="860"/>
                    <a:pt x="1545" y="834"/>
                  </a:cubicBezTo>
                  <a:lnTo>
                    <a:pt x="155" y="14"/>
                  </a:lnTo>
                  <a:cubicBezTo>
                    <a:pt x="139" y="5"/>
                    <a:pt x="122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7"/>
            <p:cNvSpPr/>
            <p:nvPr/>
          </p:nvSpPr>
          <p:spPr>
            <a:xfrm rot="10800000">
              <a:off x="2597646" y="3230966"/>
              <a:ext cx="73587" cy="50196"/>
            </a:xfrm>
            <a:custGeom>
              <a:avLst/>
              <a:gdLst/>
              <a:ahLst/>
              <a:cxnLst/>
              <a:rect l="l" t="t" r="r" b="b"/>
              <a:pathLst>
                <a:path w="582" h="397" extrusionOk="0">
                  <a:moveTo>
                    <a:pt x="297" y="0"/>
                  </a:moveTo>
                  <a:cubicBezTo>
                    <a:pt x="107" y="0"/>
                    <a:pt x="0" y="241"/>
                    <a:pt x="178" y="356"/>
                  </a:cubicBezTo>
                  <a:cubicBezTo>
                    <a:pt x="219" y="380"/>
                    <a:pt x="268" y="396"/>
                    <a:pt x="319" y="396"/>
                  </a:cubicBezTo>
                  <a:cubicBezTo>
                    <a:pt x="324" y="396"/>
                    <a:pt x="330" y="396"/>
                    <a:pt x="335" y="395"/>
                  </a:cubicBezTo>
                  <a:cubicBezTo>
                    <a:pt x="463" y="392"/>
                    <a:pt x="581" y="314"/>
                    <a:pt x="526" y="159"/>
                  </a:cubicBezTo>
                  <a:cubicBezTo>
                    <a:pt x="493" y="78"/>
                    <a:pt x="414" y="12"/>
                    <a:pt x="326" y="2"/>
                  </a:cubicBezTo>
                  <a:cubicBezTo>
                    <a:pt x="316" y="1"/>
                    <a:pt x="306" y="0"/>
                    <a:pt x="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7"/>
            <p:cNvSpPr/>
            <p:nvPr/>
          </p:nvSpPr>
          <p:spPr>
            <a:xfrm rot="10800000">
              <a:off x="2086080" y="3353357"/>
              <a:ext cx="74219" cy="50449"/>
            </a:xfrm>
            <a:custGeom>
              <a:avLst/>
              <a:gdLst/>
              <a:ahLst/>
              <a:cxnLst/>
              <a:rect l="l" t="t" r="r" b="b"/>
              <a:pathLst>
                <a:path w="587" h="399" extrusionOk="0">
                  <a:moveTo>
                    <a:pt x="305" y="0"/>
                  </a:moveTo>
                  <a:cubicBezTo>
                    <a:pt x="111" y="0"/>
                    <a:pt x="1" y="240"/>
                    <a:pt x="180" y="356"/>
                  </a:cubicBezTo>
                  <a:cubicBezTo>
                    <a:pt x="226" y="386"/>
                    <a:pt x="285" y="398"/>
                    <a:pt x="341" y="398"/>
                  </a:cubicBezTo>
                  <a:cubicBezTo>
                    <a:pt x="468" y="395"/>
                    <a:pt x="586" y="313"/>
                    <a:pt x="527" y="162"/>
                  </a:cubicBezTo>
                  <a:cubicBezTo>
                    <a:pt x="498" y="77"/>
                    <a:pt x="420" y="15"/>
                    <a:pt x="331" y="2"/>
                  </a:cubicBezTo>
                  <a:cubicBezTo>
                    <a:pt x="322" y="1"/>
                    <a:pt x="313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7"/>
            <p:cNvSpPr/>
            <p:nvPr/>
          </p:nvSpPr>
          <p:spPr>
            <a:xfrm rot="10800000">
              <a:off x="2539990" y="3342989"/>
              <a:ext cx="74092" cy="50196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297" y="1"/>
                  </a:moveTo>
                  <a:cubicBezTo>
                    <a:pt x="108" y="1"/>
                    <a:pt x="1" y="241"/>
                    <a:pt x="178" y="354"/>
                  </a:cubicBezTo>
                  <a:cubicBezTo>
                    <a:pt x="224" y="384"/>
                    <a:pt x="280" y="396"/>
                    <a:pt x="336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4" y="13"/>
                    <a:pt x="326" y="3"/>
                  </a:cubicBezTo>
                  <a:cubicBezTo>
                    <a:pt x="316" y="1"/>
                    <a:pt x="307" y="1"/>
                    <a:pt x="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7"/>
            <p:cNvSpPr/>
            <p:nvPr/>
          </p:nvSpPr>
          <p:spPr>
            <a:xfrm rot="10800000">
              <a:off x="2542519" y="3548197"/>
              <a:ext cx="74092" cy="50069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0"/>
                  </a:moveTo>
                  <a:cubicBezTo>
                    <a:pt x="108" y="0"/>
                    <a:pt x="1" y="240"/>
                    <a:pt x="179" y="353"/>
                  </a:cubicBezTo>
                  <a:cubicBezTo>
                    <a:pt x="224" y="382"/>
                    <a:pt x="283" y="395"/>
                    <a:pt x="339" y="395"/>
                  </a:cubicBezTo>
                  <a:cubicBezTo>
                    <a:pt x="467" y="392"/>
                    <a:pt x="585" y="313"/>
                    <a:pt x="526" y="159"/>
                  </a:cubicBezTo>
                  <a:cubicBezTo>
                    <a:pt x="493" y="77"/>
                    <a:pt x="415" y="11"/>
                    <a:pt x="330" y="2"/>
                  </a:cubicBezTo>
                  <a:cubicBezTo>
                    <a:pt x="320" y="1"/>
                    <a:pt x="310" y="0"/>
                    <a:pt x="3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7"/>
            <p:cNvSpPr/>
            <p:nvPr/>
          </p:nvSpPr>
          <p:spPr>
            <a:xfrm rot="10800000">
              <a:off x="2013505" y="3496737"/>
              <a:ext cx="73713" cy="50196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7" y="1"/>
                  </a:moveTo>
                  <a:cubicBezTo>
                    <a:pt x="108" y="1"/>
                    <a:pt x="1" y="241"/>
                    <a:pt x="179" y="357"/>
                  </a:cubicBezTo>
                  <a:cubicBezTo>
                    <a:pt x="221" y="381"/>
                    <a:pt x="272" y="397"/>
                    <a:pt x="323" y="397"/>
                  </a:cubicBezTo>
                  <a:cubicBezTo>
                    <a:pt x="327" y="397"/>
                    <a:pt x="332" y="396"/>
                    <a:pt x="337" y="396"/>
                  </a:cubicBezTo>
                  <a:cubicBezTo>
                    <a:pt x="464" y="392"/>
                    <a:pt x="582" y="314"/>
                    <a:pt x="527" y="160"/>
                  </a:cubicBezTo>
                  <a:cubicBezTo>
                    <a:pt x="494" y="77"/>
                    <a:pt x="415" y="12"/>
                    <a:pt x="326" y="3"/>
                  </a:cubicBezTo>
                  <a:cubicBezTo>
                    <a:pt x="316" y="1"/>
                    <a:pt x="306" y="1"/>
                    <a:pt x="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7"/>
            <p:cNvSpPr/>
            <p:nvPr/>
          </p:nvSpPr>
          <p:spPr>
            <a:xfrm rot="10800000">
              <a:off x="2219092" y="3672106"/>
              <a:ext cx="73713" cy="50196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8" y="0"/>
                  </a:moveTo>
                  <a:cubicBezTo>
                    <a:pt x="108" y="0"/>
                    <a:pt x="1" y="241"/>
                    <a:pt x="178" y="356"/>
                  </a:cubicBezTo>
                  <a:cubicBezTo>
                    <a:pt x="221" y="380"/>
                    <a:pt x="271" y="396"/>
                    <a:pt x="322" y="396"/>
                  </a:cubicBezTo>
                  <a:cubicBezTo>
                    <a:pt x="327" y="396"/>
                    <a:pt x="331" y="396"/>
                    <a:pt x="336" y="396"/>
                  </a:cubicBezTo>
                  <a:cubicBezTo>
                    <a:pt x="464" y="396"/>
                    <a:pt x="582" y="314"/>
                    <a:pt x="526" y="163"/>
                  </a:cubicBezTo>
                  <a:cubicBezTo>
                    <a:pt x="493" y="78"/>
                    <a:pt x="415" y="12"/>
                    <a:pt x="326" y="2"/>
                  </a:cubicBezTo>
                  <a:cubicBezTo>
                    <a:pt x="317" y="1"/>
                    <a:pt x="307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7"/>
            <p:cNvSpPr/>
            <p:nvPr/>
          </p:nvSpPr>
          <p:spPr>
            <a:xfrm rot="10800000">
              <a:off x="2051689" y="4438064"/>
              <a:ext cx="73966" cy="50069"/>
            </a:xfrm>
            <a:custGeom>
              <a:avLst/>
              <a:gdLst/>
              <a:ahLst/>
              <a:cxnLst/>
              <a:rect l="l" t="t" r="r" b="b"/>
              <a:pathLst>
                <a:path w="585" h="396" extrusionOk="0">
                  <a:moveTo>
                    <a:pt x="300" y="1"/>
                  </a:moveTo>
                  <a:cubicBezTo>
                    <a:pt x="107" y="1"/>
                    <a:pt x="0" y="241"/>
                    <a:pt x="178" y="353"/>
                  </a:cubicBezTo>
                  <a:cubicBezTo>
                    <a:pt x="224" y="383"/>
                    <a:pt x="283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8" y="13"/>
                    <a:pt x="329" y="2"/>
                  </a:cubicBezTo>
                  <a:cubicBezTo>
                    <a:pt x="319" y="1"/>
                    <a:pt x="309" y="1"/>
                    <a:pt x="3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7"/>
            <p:cNvSpPr/>
            <p:nvPr/>
          </p:nvSpPr>
          <p:spPr>
            <a:xfrm rot="10800000">
              <a:off x="2142850" y="4065706"/>
              <a:ext cx="74092" cy="50069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1"/>
                  </a:moveTo>
                  <a:cubicBezTo>
                    <a:pt x="108" y="1"/>
                    <a:pt x="0" y="241"/>
                    <a:pt x="179" y="353"/>
                  </a:cubicBezTo>
                  <a:cubicBezTo>
                    <a:pt x="225" y="383"/>
                    <a:pt x="284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4" y="78"/>
                    <a:pt x="415" y="12"/>
                    <a:pt x="329" y="2"/>
                  </a:cubicBezTo>
                  <a:cubicBezTo>
                    <a:pt x="319" y="1"/>
                    <a:pt x="310" y="1"/>
                    <a:pt x="3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7"/>
            <p:cNvSpPr/>
            <p:nvPr/>
          </p:nvSpPr>
          <p:spPr>
            <a:xfrm rot="10800000">
              <a:off x="2157896" y="3944200"/>
              <a:ext cx="74092" cy="50449"/>
            </a:xfrm>
            <a:custGeom>
              <a:avLst/>
              <a:gdLst/>
              <a:ahLst/>
              <a:cxnLst/>
              <a:rect l="l" t="t" r="r" b="b"/>
              <a:pathLst>
                <a:path w="586" h="399" extrusionOk="0">
                  <a:moveTo>
                    <a:pt x="304" y="1"/>
                  </a:moveTo>
                  <a:cubicBezTo>
                    <a:pt x="110" y="1"/>
                    <a:pt x="1" y="243"/>
                    <a:pt x="180" y="356"/>
                  </a:cubicBezTo>
                  <a:cubicBezTo>
                    <a:pt x="226" y="385"/>
                    <a:pt x="285" y="399"/>
                    <a:pt x="340" y="399"/>
                  </a:cubicBezTo>
                  <a:cubicBezTo>
                    <a:pt x="468" y="396"/>
                    <a:pt x="586" y="313"/>
                    <a:pt x="527" y="163"/>
                  </a:cubicBezTo>
                  <a:cubicBezTo>
                    <a:pt x="498" y="77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7"/>
            <p:cNvSpPr/>
            <p:nvPr/>
          </p:nvSpPr>
          <p:spPr>
            <a:xfrm rot="10800000">
              <a:off x="2081149" y="4317696"/>
              <a:ext cx="74092" cy="50575"/>
            </a:xfrm>
            <a:custGeom>
              <a:avLst/>
              <a:gdLst/>
              <a:ahLst/>
              <a:cxnLst/>
              <a:rect l="l" t="t" r="r" b="b"/>
              <a:pathLst>
                <a:path w="586" h="400" extrusionOk="0">
                  <a:moveTo>
                    <a:pt x="304" y="1"/>
                  </a:moveTo>
                  <a:cubicBezTo>
                    <a:pt x="110" y="1"/>
                    <a:pt x="0" y="240"/>
                    <a:pt x="180" y="356"/>
                  </a:cubicBezTo>
                  <a:cubicBezTo>
                    <a:pt x="225" y="386"/>
                    <a:pt x="284" y="399"/>
                    <a:pt x="340" y="399"/>
                  </a:cubicBezTo>
                  <a:cubicBezTo>
                    <a:pt x="468" y="396"/>
                    <a:pt x="586" y="314"/>
                    <a:pt x="527" y="163"/>
                  </a:cubicBezTo>
                  <a:cubicBezTo>
                    <a:pt x="494" y="78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7"/>
            <p:cNvSpPr/>
            <p:nvPr/>
          </p:nvSpPr>
          <p:spPr>
            <a:xfrm rot="10800000">
              <a:off x="2095183" y="4199603"/>
              <a:ext cx="74092" cy="50069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1" y="0"/>
                  </a:moveTo>
                  <a:cubicBezTo>
                    <a:pt x="108" y="0"/>
                    <a:pt x="0" y="241"/>
                    <a:pt x="179" y="353"/>
                  </a:cubicBezTo>
                  <a:cubicBezTo>
                    <a:pt x="225" y="382"/>
                    <a:pt x="284" y="396"/>
                    <a:pt x="339" y="396"/>
                  </a:cubicBezTo>
                  <a:cubicBezTo>
                    <a:pt x="468" y="392"/>
                    <a:pt x="586" y="314"/>
                    <a:pt x="527" y="160"/>
                  </a:cubicBezTo>
                  <a:cubicBezTo>
                    <a:pt x="494" y="78"/>
                    <a:pt x="418" y="12"/>
                    <a:pt x="330" y="2"/>
                  </a:cubicBezTo>
                  <a:cubicBezTo>
                    <a:pt x="320" y="1"/>
                    <a:pt x="310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7"/>
            <p:cNvSpPr/>
            <p:nvPr/>
          </p:nvSpPr>
          <p:spPr>
            <a:xfrm rot="10800000">
              <a:off x="2188873" y="3817636"/>
              <a:ext cx="73966" cy="50196"/>
            </a:xfrm>
            <a:custGeom>
              <a:avLst/>
              <a:gdLst/>
              <a:ahLst/>
              <a:cxnLst/>
              <a:rect l="l" t="t" r="r" b="b"/>
              <a:pathLst>
                <a:path w="585" h="397" extrusionOk="0">
                  <a:moveTo>
                    <a:pt x="299" y="1"/>
                  </a:moveTo>
                  <a:cubicBezTo>
                    <a:pt x="107" y="1"/>
                    <a:pt x="0" y="241"/>
                    <a:pt x="178" y="357"/>
                  </a:cubicBezTo>
                  <a:cubicBezTo>
                    <a:pt x="220" y="383"/>
                    <a:pt x="272" y="397"/>
                    <a:pt x="322" y="397"/>
                  </a:cubicBezTo>
                  <a:cubicBezTo>
                    <a:pt x="328" y="397"/>
                    <a:pt x="333" y="396"/>
                    <a:pt x="338" y="396"/>
                  </a:cubicBezTo>
                  <a:cubicBezTo>
                    <a:pt x="466" y="396"/>
                    <a:pt x="584" y="314"/>
                    <a:pt x="525" y="163"/>
                  </a:cubicBezTo>
                  <a:cubicBezTo>
                    <a:pt x="496" y="77"/>
                    <a:pt x="417" y="12"/>
                    <a:pt x="329" y="3"/>
                  </a:cubicBezTo>
                  <a:cubicBezTo>
                    <a:pt x="318" y="1"/>
                    <a:pt x="308" y="1"/>
                    <a:pt x="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7"/>
            <p:cNvSpPr/>
            <p:nvPr/>
          </p:nvSpPr>
          <p:spPr>
            <a:xfrm rot="10800000">
              <a:off x="2080264" y="3172552"/>
              <a:ext cx="74092" cy="50196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301" y="1"/>
                  </a:moveTo>
                  <a:cubicBezTo>
                    <a:pt x="109" y="1"/>
                    <a:pt x="0" y="241"/>
                    <a:pt x="179" y="354"/>
                  </a:cubicBezTo>
                  <a:cubicBezTo>
                    <a:pt x="225" y="383"/>
                    <a:pt x="284" y="396"/>
                    <a:pt x="340" y="396"/>
                  </a:cubicBezTo>
                  <a:cubicBezTo>
                    <a:pt x="468" y="393"/>
                    <a:pt x="586" y="314"/>
                    <a:pt x="527" y="160"/>
                  </a:cubicBezTo>
                  <a:cubicBezTo>
                    <a:pt x="497" y="78"/>
                    <a:pt x="418" y="12"/>
                    <a:pt x="330" y="3"/>
                  </a:cubicBezTo>
                  <a:cubicBezTo>
                    <a:pt x="320" y="2"/>
                    <a:pt x="310" y="1"/>
                    <a:pt x="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" name="Google Shape;1360;p47"/>
          <p:cNvGrpSpPr/>
          <p:nvPr/>
        </p:nvGrpSpPr>
        <p:grpSpPr>
          <a:xfrm>
            <a:off x="7438287" y="554380"/>
            <a:ext cx="1456713" cy="2327377"/>
            <a:chOff x="6883412" y="1212552"/>
            <a:chExt cx="1456713" cy="2327377"/>
          </a:xfrm>
        </p:grpSpPr>
        <p:sp>
          <p:nvSpPr>
            <p:cNvPr id="1361" name="Google Shape;1361;p47"/>
            <p:cNvSpPr/>
            <p:nvPr/>
          </p:nvSpPr>
          <p:spPr>
            <a:xfrm>
              <a:off x="8140527" y="3237260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 rot="888046">
              <a:off x="6945975" y="1264719"/>
              <a:ext cx="480140" cy="552132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8"/>
          <p:cNvSpPr txBox="1">
            <a:spLocks noGrp="1"/>
          </p:cNvSpPr>
          <p:nvPr>
            <p:ph type="ctrTitle"/>
          </p:nvPr>
        </p:nvSpPr>
        <p:spPr>
          <a:xfrm>
            <a:off x="1650313" y="898055"/>
            <a:ext cx="22518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MorphFun concept</a:t>
            </a:r>
            <a:endParaRPr dirty="0"/>
          </a:p>
        </p:txBody>
      </p:sp>
      <p:sp>
        <p:nvSpPr>
          <p:cNvPr id="340" name="Google Shape;340;p28"/>
          <p:cNvSpPr txBox="1">
            <a:spLocks noGrp="1"/>
          </p:cNvSpPr>
          <p:nvPr>
            <p:ph type="title" idx="2"/>
          </p:nvPr>
        </p:nvSpPr>
        <p:spPr>
          <a:xfrm>
            <a:off x="2163013" y="352166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41" name="Google Shape;341;p28"/>
          <p:cNvSpPr txBox="1">
            <a:spLocks noGrp="1"/>
          </p:cNvSpPr>
          <p:nvPr>
            <p:ph type="ctrTitle" idx="3"/>
          </p:nvPr>
        </p:nvSpPr>
        <p:spPr>
          <a:xfrm>
            <a:off x="5241888" y="898055"/>
            <a:ext cx="22518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Architecture</a:t>
            </a:r>
            <a:endParaRPr dirty="0"/>
          </a:p>
        </p:txBody>
      </p:sp>
      <p:sp>
        <p:nvSpPr>
          <p:cNvPr id="343" name="Google Shape;343;p28"/>
          <p:cNvSpPr txBox="1">
            <a:spLocks noGrp="1"/>
          </p:cNvSpPr>
          <p:nvPr>
            <p:ph type="title" idx="5"/>
          </p:nvPr>
        </p:nvSpPr>
        <p:spPr>
          <a:xfrm>
            <a:off x="5241888" y="352166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44" name="Google Shape;344;p28"/>
          <p:cNvSpPr txBox="1">
            <a:spLocks noGrp="1"/>
          </p:cNvSpPr>
          <p:nvPr>
            <p:ph type="ctrTitle" idx="6"/>
          </p:nvPr>
        </p:nvSpPr>
        <p:spPr>
          <a:xfrm>
            <a:off x="1650312" y="2087330"/>
            <a:ext cx="22518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Timbre Transfer</a:t>
            </a:r>
            <a:endParaRPr dirty="0"/>
          </a:p>
        </p:txBody>
      </p:sp>
      <p:sp>
        <p:nvSpPr>
          <p:cNvPr id="346" name="Google Shape;346;p28"/>
          <p:cNvSpPr txBox="1">
            <a:spLocks noGrp="1"/>
          </p:cNvSpPr>
          <p:nvPr>
            <p:ph type="title" idx="8"/>
          </p:nvPr>
        </p:nvSpPr>
        <p:spPr>
          <a:xfrm>
            <a:off x="2163012" y="1541441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47" name="Google Shape;347;p28"/>
          <p:cNvSpPr txBox="1">
            <a:spLocks noGrp="1"/>
          </p:cNvSpPr>
          <p:nvPr>
            <p:ph type="ctrTitle" idx="9"/>
          </p:nvPr>
        </p:nvSpPr>
        <p:spPr>
          <a:xfrm>
            <a:off x="5241888" y="2021744"/>
            <a:ext cx="22518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Live</a:t>
            </a:r>
            <a:r>
              <a:rPr lang="en" dirty="0"/>
              <a:t> Demo</a:t>
            </a:r>
            <a:endParaRPr dirty="0"/>
          </a:p>
        </p:txBody>
      </p:sp>
      <p:sp>
        <p:nvSpPr>
          <p:cNvPr id="349" name="Google Shape;349;p28"/>
          <p:cNvSpPr txBox="1">
            <a:spLocks noGrp="1"/>
          </p:cNvSpPr>
          <p:nvPr>
            <p:ph type="title" idx="14"/>
          </p:nvPr>
        </p:nvSpPr>
        <p:spPr>
          <a:xfrm>
            <a:off x="5241888" y="1475855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350" name="Google Shape;350;p28"/>
          <p:cNvSpPr txBox="1">
            <a:spLocks noGrp="1"/>
          </p:cNvSpPr>
          <p:nvPr>
            <p:ph type="ctrTitle" idx="15"/>
          </p:nvPr>
        </p:nvSpPr>
        <p:spPr>
          <a:xfrm>
            <a:off x="1650312" y="3300697"/>
            <a:ext cx="22518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Pose Estimation</a:t>
            </a:r>
            <a:endParaRPr dirty="0"/>
          </a:p>
        </p:txBody>
      </p:sp>
      <p:sp>
        <p:nvSpPr>
          <p:cNvPr id="352" name="Google Shape;352;p28"/>
          <p:cNvSpPr txBox="1">
            <a:spLocks noGrp="1"/>
          </p:cNvSpPr>
          <p:nvPr>
            <p:ph type="title" idx="17"/>
          </p:nvPr>
        </p:nvSpPr>
        <p:spPr>
          <a:xfrm>
            <a:off x="2163012" y="2754808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353" name="Google Shape;353;p28"/>
          <p:cNvGrpSpPr/>
          <p:nvPr/>
        </p:nvGrpSpPr>
        <p:grpSpPr>
          <a:xfrm>
            <a:off x="7252906" y="3498163"/>
            <a:ext cx="2865042" cy="1338468"/>
            <a:chOff x="1311000" y="1127175"/>
            <a:chExt cx="827425" cy="386550"/>
          </a:xfrm>
        </p:grpSpPr>
        <p:sp>
          <p:nvSpPr>
            <p:cNvPr id="354" name="Google Shape;354;p28"/>
            <p:cNvSpPr/>
            <p:nvPr/>
          </p:nvSpPr>
          <p:spPr>
            <a:xfrm rot="10800000">
              <a:off x="1699975" y="1127175"/>
              <a:ext cx="438450" cy="159150"/>
            </a:xfrm>
            <a:custGeom>
              <a:avLst/>
              <a:gdLst/>
              <a:ahLst/>
              <a:cxnLst/>
              <a:rect l="l" t="t" r="r" b="b"/>
              <a:pathLst>
                <a:path w="17538" h="6366" extrusionOk="0">
                  <a:moveTo>
                    <a:pt x="364" y="1"/>
                  </a:moveTo>
                  <a:cubicBezTo>
                    <a:pt x="364" y="1"/>
                    <a:pt x="108" y="942"/>
                    <a:pt x="56" y="1030"/>
                  </a:cubicBezTo>
                  <a:cubicBezTo>
                    <a:pt x="1" y="1119"/>
                    <a:pt x="15396" y="5631"/>
                    <a:pt x="15396" y="5631"/>
                  </a:cubicBezTo>
                  <a:lnTo>
                    <a:pt x="16216" y="6365"/>
                  </a:lnTo>
                  <a:lnTo>
                    <a:pt x="17537" y="6067"/>
                  </a:lnTo>
                  <a:lnTo>
                    <a:pt x="16852" y="5133"/>
                  </a:lnTo>
                  <a:lnTo>
                    <a:pt x="15511" y="5254"/>
                  </a:lnTo>
                  <a:lnTo>
                    <a:pt x="13218" y="447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8"/>
            <p:cNvSpPr/>
            <p:nvPr/>
          </p:nvSpPr>
          <p:spPr>
            <a:xfrm rot="10800000">
              <a:off x="1311000" y="1266625"/>
              <a:ext cx="397850" cy="247100"/>
            </a:xfrm>
            <a:custGeom>
              <a:avLst/>
              <a:gdLst/>
              <a:ahLst/>
              <a:cxnLst/>
              <a:rect l="l" t="t" r="r" b="b"/>
              <a:pathLst>
                <a:path w="15914" h="9884" extrusionOk="0">
                  <a:moveTo>
                    <a:pt x="15345" y="0"/>
                  </a:moveTo>
                  <a:cubicBezTo>
                    <a:pt x="15159" y="0"/>
                    <a:pt x="1748" y="8461"/>
                    <a:pt x="1748" y="8461"/>
                  </a:cubicBezTo>
                  <a:lnTo>
                    <a:pt x="653" y="8592"/>
                  </a:lnTo>
                  <a:lnTo>
                    <a:pt x="0" y="9779"/>
                  </a:lnTo>
                  <a:lnTo>
                    <a:pt x="1158" y="9884"/>
                  </a:lnTo>
                  <a:lnTo>
                    <a:pt x="1951" y="8796"/>
                  </a:lnTo>
                  <a:lnTo>
                    <a:pt x="4053" y="7591"/>
                  </a:lnTo>
                  <a:lnTo>
                    <a:pt x="15914" y="912"/>
                  </a:lnTo>
                  <a:cubicBezTo>
                    <a:pt x="15914" y="912"/>
                    <a:pt x="15380" y="99"/>
                    <a:pt x="15347" y="1"/>
                  </a:cubicBezTo>
                  <a:cubicBezTo>
                    <a:pt x="15346" y="0"/>
                    <a:pt x="15346" y="0"/>
                    <a:pt x="153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47;p28">
            <a:extLst>
              <a:ext uri="{FF2B5EF4-FFF2-40B4-BE49-F238E27FC236}">
                <a16:creationId xmlns:a16="http://schemas.microsoft.com/office/drawing/2014/main" id="{E59B5C01-D6D5-94D4-3E4B-CC82C3389518}"/>
              </a:ext>
            </a:extLst>
          </p:cNvPr>
          <p:cNvSpPr txBox="1">
            <a:spLocks/>
          </p:cNvSpPr>
          <p:nvPr/>
        </p:nvSpPr>
        <p:spPr>
          <a:xfrm>
            <a:off x="5241888" y="3268786"/>
            <a:ext cx="22518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r>
              <a:rPr lang="it-IT" dirty="0" err="1"/>
              <a:t>Possible</a:t>
            </a:r>
            <a:r>
              <a:rPr lang="it-IT" dirty="0"/>
              <a:t> </a:t>
            </a:r>
            <a:r>
              <a:rPr lang="it-IT" dirty="0" err="1"/>
              <a:t>Improvements</a:t>
            </a:r>
            <a:endParaRPr lang="it-IT" dirty="0"/>
          </a:p>
        </p:txBody>
      </p:sp>
      <p:sp>
        <p:nvSpPr>
          <p:cNvPr id="31" name="Google Shape;349;p28">
            <a:extLst>
              <a:ext uri="{FF2B5EF4-FFF2-40B4-BE49-F238E27FC236}">
                <a16:creationId xmlns:a16="http://schemas.microsoft.com/office/drawing/2014/main" id="{44EB2F94-9532-8AF2-C212-EA4AD59AACA1}"/>
              </a:ext>
            </a:extLst>
          </p:cNvPr>
          <p:cNvSpPr txBox="1">
            <a:spLocks/>
          </p:cNvSpPr>
          <p:nvPr/>
        </p:nvSpPr>
        <p:spPr>
          <a:xfrm>
            <a:off x="5241888" y="2722897"/>
            <a:ext cx="1739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Big Shoulders Text Black"/>
              <a:buNone/>
              <a:defRPr sz="3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32" name="Google Shape;350;p28">
            <a:extLst>
              <a:ext uri="{FF2B5EF4-FFF2-40B4-BE49-F238E27FC236}">
                <a16:creationId xmlns:a16="http://schemas.microsoft.com/office/drawing/2014/main" id="{CE0CCCCA-154D-B8E5-8F2A-4C0B6282560B}"/>
              </a:ext>
            </a:extLst>
          </p:cNvPr>
          <p:cNvSpPr txBox="1">
            <a:spLocks/>
          </p:cNvSpPr>
          <p:nvPr/>
        </p:nvSpPr>
        <p:spPr>
          <a:xfrm>
            <a:off x="1650312" y="4424386"/>
            <a:ext cx="22518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ig Shoulders Text Black"/>
              <a:buNone/>
              <a:defRPr sz="1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r>
              <a:rPr lang="it-IT" dirty="0" err="1"/>
              <a:t>Graphical</a:t>
            </a:r>
            <a:r>
              <a:rPr lang="it-IT" dirty="0"/>
              <a:t> User Interface</a:t>
            </a:r>
          </a:p>
        </p:txBody>
      </p:sp>
      <p:sp>
        <p:nvSpPr>
          <p:cNvPr id="33" name="Google Shape;352;p28">
            <a:extLst>
              <a:ext uri="{FF2B5EF4-FFF2-40B4-BE49-F238E27FC236}">
                <a16:creationId xmlns:a16="http://schemas.microsoft.com/office/drawing/2014/main" id="{9DBBABD0-3C09-046D-EBE4-8768567490D8}"/>
              </a:ext>
            </a:extLst>
          </p:cNvPr>
          <p:cNvSpPr txBox="1">
            <a:spLocks/>
          </p:cNvSpPr>
          <p:nvPr/>
        </p:nvSpPr>
        <p:spPr>
          <a:xfrm>
            <a:off x="2163012" y="3878497"/>
            <a:ext cx="1739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Big Shoulders Text Black"/>
              <a:buNone/>
              <a:defRPr sz="3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 dirty="0"/>
              <a:t>04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9" name="Google Shape;1609;p54"/>
          <p:cNvGrpSpPr/>
          <p:nvPr/>
        </p:nvGrpSpPr>
        <p:grpSpPr>
          <a:xfrm>
            <a:off x="23788" y="4864262"/>
            <a:ext cx="567805" cy="290085"/>
            <a:chOff x="59794" y="4506746"/>
            <a:chExt cx="1244640" cy="635873"/>
          </a:xfrm>
        </p:grpSpPr>
        <p:sp>
          <p:nvSpPr>
            <p:cNvPr id="1610" name="Google Shape;1610;p54"/>
            <p:cNvSpPr/>
            <p:nvPr/>
          </p:nvSpPr>
          <p:spPr>
            <a:xfrm>
              <a:off x="1061830" y="4676914"/>
              <a:ext cx="242605" cy="461849"/>
            </a:xfrm>
            <a:custGeom>
              <a:avLst/>
              <a:gdLst/>
              <a:ahLst/>
              <a:cxnLst/>
              <a:rect l="l" t="t" r="r" b="b"/>
              <a:pathLst>
                <a:path w="2264" h="4310" extrusionOk="0">
                  <a:moveTo>
                    <a:pt x="1162" y="0"/>
                  </a:moveTo>
                  <a:lnTo>
                    <a:pt x="1" y="4309"/>
                  </a:lnTo>
                  <a:lnTo>
                    <a:pt x="1171" y="4309"/>
                  </a:lnTo>
                  <a:lnTo>
                    <a:pt x="2264" y="171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4"/>
            <p:cNvSpPr/>
            <p:nvPr/>
          </p:nvSpPr>
          <p:spPr>
            <a:xfrm>
              <a:off x="884054" y="4676914"/>
              <a:ext cx="232103" cy="461849"/>
            </a:xfrm>
            <a:custGeom>
              <a:avLst/>
              <a:gdLst/>
              <a:ahLst/>
              <a:cxnLst/>
              <a:rect l="l" t="t" r="r" b="b"/>
              <a:pathLst>
                <a:path w="2166" h="4310" extrusionOk="0">
                  <a:moveTo>
                    <a:pt x="958" y="0"/>
                  </a:moveTo>
                  <a:lnTo>
                    <a:pt x="1" y="4309"/>
                  </a:lnTo>
                  <a:lnTo>
                    <a:pt x="1079" y="4309"/>
                  </a:lnTo>
                  <a:lnTo>
                    <a:pt x="2165" y="191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4"/>
            <p:cNvSpPr/>
            <p:nvPr/>
          </p:nvSpPr>
          <p:spPr>
            <a:xfrm>
              <a:off x="686241" y="4615405"/>
              <a:ext cx="214101" cy="523357"/>
            </a:xfrm>
            <a:custGeom>
              <a:avLst/>
              <a:gdLst/>
              <a:ahLst/>
              <a:cxnLst/>
              <a:rect l="l" t="t" r="r" b="b"/>
              <a:pathLst>
                <a:path w="1998" h="4884" extrusionOk="0">
                  <a:moveTo>
                    <a:pt x="1086" y="1"/>
                  </a:moveTo>
                  <a:lnTo>
                    <a:pt x="1" y="4883"/>
                  </a:lnTo>
                  <a:lnTo>
                    <a:pt x="811" y="4883"/>
                  </a:lnTo>
                  <a:cubicBezTo>
                    <a:pt x="1240" y="3141"/>
                    <a:pt x="1997" y="128"/>
                    <a:pt x="1997" y="128"/>
                  </a:cubicBezTo>
                  <a:lnTo>
                    <a:pt x="10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4"/>
            <p:cNvSpPr/>
            <p:nvPr/>
          </p:nvSpPr>
          <p:spPr>
            <a:xfrm>
              <a:off x="477497" y="4676914"/>
              <a:ext cx="222888" cy="461849"/>
            </a:xfrm>
            <a:custGeom>
              <a:avLst/>
              <a:gdLst/>
              <a:ahLst/>
              <a:cxnLst/>
              <a:rect l="l" t="t" r="r" b="b"/>
              <a:pathLst>
                <a:path w="2080" h="4310" extrusionOk="0">
                  <a:moveTo>
                    <a:pt x="1001" y="0"/>
                  </a:moveTo>
                  <a:lnTo>
                    <a:pt x="1" y="4309"/>
                  </a:lnTo>
                  <a:lnTo>
                    <a:pt x="965" y="4309"/>
                  </a:lnTo>
                  <a:lnTo>
                    <a:pt x="2079" y="128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4"/>
            <p:cNvSpPr/>
            <p:nvPr/>
          </p:nvSpPr>
          <p:spPr>
            <a:xfrm>
              <a:off x="267681" y="4647338"/>
              <a:ext cx="201242" cy="491424"/>
            </a:xfrm>
            <a:custGeom>
              <a:avLst/>
              <a:gdLst/>
              <a:ahLst/>
              <a:cxnLst/>
              <a:rect l="l" t="t" r="r" b="b"/>
              <a:pathLst>
                <a:path w="1878" h="4586" extrusionOk="0">
                  <a:moveTo>
                    <a:pt x="837" y="1"/>
                  </a:moveTo>
                  <a:lnTo>
                    <a:pt x="1" y="4585"/>
                  </a:lnTo>
                  <a:lnTo>
                    <a:pt x="945" y="4585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4"/>
            <p:cNvSpPr/>
            <p:nvPr/>
          </p:nvSpPr>
          <p:spPr>
            <a:xfrm>
              <a:off x="59794" y="4602010"/>
              <a:ext cx="197813" cy="536752"/>
            </a:xfrm>
            <a:custGeom>
              <a:avLst/>
              <a:gdLst/>
              <a:ahLst/>
              <a:cxnLst/>
              <a:rect l="l" t="t" r="r" b="b"/>
              <a:pathLst>
                <a:path w="1846" h="5009" extrusionOk="0">
                  <a:moveTo>
                    <a:pt x="977" y="0"/>
                  </a:moveTo>
                  <a:lnTo>
                    <a:pt x="0" y="5008"/>
                  </a:lnTo>
                  <a:lnTo>
                    <a:pt x="889" y="5008"/>
                  </a:lnTo>
                  <a:lnTo>
                    <a:pt x="18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4"/>
            <p:cNvSpPr/>
            <p:nvPr/>
          </p:nvSpPr>
          <p:spPr>
            <a:xfrm>
              <a:off x="421989" y="4506746"/>
              <a:ext cx="137912" cy="635873"/>
            </a:xfrm>
            <a:custGeom>
              <a:avLst/>
              <a:gdLst/>
              <a:ahLst/>
              <a:cxnLst/>
              <a:rect l="l" t="t" r="r" b="b"/>
              <a:pathLst>
                <a:path w="1287" h="5934" extrusionOk="0">
                  <a:moveTo>
                    <a:pt x="1246" y="0"/>
                  </a:moveTo>
                  <a:cubicBezTo>
                    <a:pt x="1229" y="0"/>
                    <a:pt x="1213" y="11"/>
                    <a:pt x="1211" y="31"/>
                  </a:cubicBezTo>
                  <a:lnTo>
                    <a:pt x="4" y="5887"/>
                  </a:lnTo>
                  <a:cubicBezTo>
                    <a:pt x="0" y="5910"/>
                    <a:pt x="14" y="5930"/>
                    <a:pt x="33" y="5933"/>
                  </a:cubicBezTo>
                  <a:lnTo>
                    <a:pt x="40" y="5933"/>
                  </a:lnTo>
                  <a:cubicBezTo>
                    <a:pt x="56" y="5933"/>
                    <a:pt x="73" y="5920"/>
                    <a:pt x="76" y="5903"/>
                  </a:cubicBezTo>
                  <a:lnTo>
                    <a:pt x="1283" y="43"/>
                  </a:lnTo>
                  <a:cubicBezTo>
                    <a:pt x="1286" y="24"/>
                    <a:pt x="1273" y="4"/>
                    <a:pt x="1253" y="1"/>
                  </a:cubicBezTo>
                  <a:cubicBezTo>
                    <a:pt x="1251" y="0"/>
                    <a:pt x="1248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4"/>
            <p:cNvSpPr/>
            <p:nvPr/>
          </p:nvSpPr>
          <p:spPr>
            <a:xfrm>
              <a:off x="202315" y="4546502"/>
              <a:ext cx="124838" cy="596117"/>
            </a:xfrm>
            <a:custGeom>
              <a:avLst/>
              <a:gdLst/>
              <a:ahLst/>
              <a:cxnLst/>
              <a:rect l="l" t="t" r="r" b="b"/>
              <a:pathLst>
                <a:path w="1165" h="5563" extrusionOk="0">
                  <a:moveTo>
                    <a:pt x="1127" y="0"/>
                  </a:moveTo>
                  <a:cubicBezTo>
                    <a:pt x="1109" y="0"/>
                    <a:pt x="1093" y="13"/>
                    <a:pt x="1090" y="30"/>
                  </a:cubicBezTo>
                  <a:lnTo>
                    <a:pt x="4" y="5520"/>
                  </a:lnTo>
                  <a:cubicBezTo>
                    <a:pt x="1" y="5539"/>
                    <a:pt x="14" y="5559"/>
                    <a:pt x="34" y="5562"/>
                  </a:cubicBezTo>
                  <a:lnTo>
                    <a:pt x="40" y="5562"/>
                  </a:lnTo>
                  <a:cubicBezTo>
                    <a:pt x="57" y="5562"/>
                    <a:pt x="73" y="5549"/>
                    <a:pt x="76" y="5532"/>
                  </a:cubicBezTo>
                  <a:lnTo>
                    <a:pt x="1162" y="46"/>
                  </a:lnTo>
                  <a:cubicBezTo>
                    <a:pt x="1165" y="26"/>
                    <a:pt x="1152" y="7"/>
                    <a:pt x="1133" y="1"/>
                  </a:cubicBezTo>
                  <a:cubicBezTo>
                    <a:pt x="1131" y="0"/>
                    <a:pt x="1129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4"/>
            <p:cNvSpPr/>
            <p:nvPr/>
          </p:nvSpPr>
          <p:spPr>
            <a:xfrm>
              <a:off x="1234783" y="4537179"/>
              <a:ext cx="59472" cy="186561"/>
            </a:xfrm>
            <a:custGeom>
              <a:avLst/>
              <a:gdLst/>
              <a:ahLst/>
              <a:cxnLst/>
              <a:rect l="l" t="t" r="r" b="b"/>
              <a:pathLst>
                <a:path w="555" h="1741" extrusionOk="0">
                  <a:moveTo>
                    <a:pt x="510" y="1"/>
                  </a:moveTo>
                  <a:cubicBezTo>
                    <a:pt x="495" y="1"/>
                    <a:pt x="481" y="12"/>
                    <a:pt x="476" y="29"/>
                  </a:cubicBezTo>
                  <a:lnTo>
                    <a:pt x="7" y="1695"/>
                  </a:lnTo>
                  <a:cubicBezTo>
                    <a:pt x="0" y="1714"/>
                    <a:pt x="10" y="1734"/>
                    <a:pt x="29" y="1740"/>
                  </a:cubicBezTo>
                  <a:lnTo>
                    <a:pt x="40" y="1740"/>
                  </a:lnTo>
                  <a:cubicBezTo>
                    <a:pt x="56" y="1740"/>
                    <a:pt x="73" y="1731"/>
                    <a:pt x="76" y="1714"/>
                  </a:cubicBezTo>
                  <a:lnTo>
                    <a:pt x="548" y="48"/>
                  </a:lnTo>
                  <a:cubicBezTo>
                    <a:pt x="554" y="29"/>
                    <a:pt x="541" y="9"/>
                    <a:pt x="521" y="3"/>
                  </a:cubicBezTo>
                  <a:cubicBezTo>
                    <a:pt x="518" y="1"/>
                    <a:pt x="514" y="1"/>
                    <a:pt x="5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4"/>
            <p:cNvSpPr/>
            <p:nvPr/>
          </p:nvSpPr>
          <p:spPr>
            <a:xfrm>
              <a:off x="820081" y="4569005"/>
              <a:ext cx="143805" cy="573614"/>
            </a:xfrm>
            <a:custGeom>
              <a:avLst/>
              <a:gdLst/>
              <a:ahLst/>
              <a:cxnLst/>
              <a:rect l="l" t="t" r="r" b="b"/>
              <a:pathLst>
                <a:path w="1342" h="5353" extrusionOk="0">
                  <a:moveTo>
                    <a:pt x="1302" y="0"/>
                  </a:moveTo>
                  <a:cubicBezTo>
                    <a:pt x="1285" y="0"/>
                    <a:pt x="1270" y="9"/>
                    <a:pt x="1267" y="27"/>
                  </a:cubicBezTo>
                  <a:lnTo>
                    <a:pt x="4" y="5306"/>
                  </a:lnTo>
                  <a:cubicBezTo>
                    <a:pt x="1" y="5325"/>
                    <a:pt x="14" y="5345"/>
                    <a:pt x="34" y="5352"/>
                  </a:cubicBezTo>
                  <a:lnTo>
                    <a:pt x="40" y="5352"/>
                  </a:lnTo>
                  <a:cubicBezTo>
                    <a:pt x="60" y="5352"/>
                    <a:pt x="73" y="5339"/>
                    <a:pt x="76" y="5322"/>
                  </a:cubicBezTo>
                  <a:lnTo>
                    <a:pt x="1339" y="46"/>
                  </a:lnTo>
                  <a:cubicBezTo>
                    <a:pt x="1342" y="27"/>
                    <a:pt x="1332" y="4"/>
                    <a:pt x="1309" y="1"/>
                  </a:cubicBezTo>
                  <a:cubicBezTo>
                    <a:pt x="1307" y="0"/>
                    <a:pt x="1304" y="0"/>
                    <a:pt x="1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0" name="Google Shape;1620;p54"/>
          <p:cNvSpPr txBox="1">
            <a:spLocks noGrp="1"/>
          </p:cNvSpPr>
          <p:nvPr>
            <p:ph type="ctrTitle"/>
          </p:nvPr>
        </p:nvSpPr>
        <p:spPr>
          <a:xfrm flipH="1">
            <a:off x="1208778" y="1674612"/>
            <a:ext cx="5099632" cy="14892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  <p:grpSp>
        <p:nvGrpSpPr>
          <p:cNvPr id="1632" name="Google Shape;1632;p54"/>
          <p:cNvGrpSpPr/>
          <p:nvPr/>
        </p:nvGrpSpPr>
        <p:grpSpPr>
          <a:xfrm>
            <a:off x="5918813" y="1446944"/>
            <a:ext cx="2724255" cy="3164537"/>
            <a:chOff x="5918813" y="1446944"/>
            <a:chExt cx="2724255" cy="3164537"/>
          </a:xfrm>
        </p:grpSpPr>
        <p:grpSp>
          <p:nvGrpSpPr>
            <p:cNvPr id="1633" name="Google Shape;1633;p54"/>
            <p:cNvGrpSpPr/>
            <p:nvPr/>
          </p:nvGrpSpPr>
          <p:grpSpPr>
            <a:xfrm>
              <a:off x="5918813" y="1446944"/>
              <a:ext cx="2724255" cy="3164537"/>
              <a:chOff x="4435775" y="384350"/>
              <a:chExt cx="2604948" cy="3025948"/>
            </a:xfrm>
          </p:grpSpPr>
          <p:sp>
            <p:nvSpPr>
              <p:cNvPr id="1634" name="Google Shape;1634;p54"/>
              <p:cNvSpPr/>
              <p:nvPr/>
            </p:nvSpPr>
            <p:spPr>
              <a:xfrm>
                <a:off x="4435775" y="3212987"/>
                <a:ext cx="2020225" cy="197311"/>
              </a:xfrm>
              <a:custGeom>
                <a:avLst/>
                <a:gdLst/>
                <a:ahLst/>
                <a:cxnLst/>
                <a:rect l="l" t="t" r="r" b="b"/>
                <a:pathLst>
                  <a:path w="28812" h="2814" extrusionOk="0">
                    <a:moveTo>
                      <a:pt x="14406" y="0"/>
                    </a:moveTo>
                    <a:cubicBezTo>
                      <a:pt x="6450" y="0"/>
                      <a:pt x="0" y="630"/>
                      <a:pt x="0" y="1407"/>
                    </a:cubicBezTo>
                    <a:cubicBezTo>
                      <a:pt x="0" y="2184"/>
                      <a:pt x="6450" y="2814"/>
                      <a:pt x="14406" y="2814"/>
                    </a:cubicBezTo>
                    <a:cubicBezTo>
                      <a:pt x="22361" y="2814"/>
                      <a:pt x="28811" y="2184"/>
                      <a:pt x="28811" y="1407"/>
                    </a:cubicBezTo>
                    <a:cubicBezTo>
                      <a:pt x="28811" y="630"/>
                      <a:pt x="22361" y="0"/>
                      <a:pt x="14406" y="0"/>
                    </a:cubicBezTo>
                    <a:close/>
                  </a:path>
                </a:pathLst>
              </a:custGeom>
              <a:solidFill>
                <a:srgbClr val="B9B4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4"/>
              <p:cNvSpPr/>
              <p:nvPr/>
            </p:nvSpPr>
            <p:spPr>
              <a:xfrm>
                <a:off x="6712012" y="533842"/>
                <a:ext cx="243588" cy="160779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2293" extrusionOk="0">
                    <a:moveTo>
                      <a:pt x="1682" y="1"/>
                    </a:moveTo>
                    <a:cubicBezTo>
                      <a:pt x="1354" y="1"/>
                      <a:pt x="1057" y="61"/>
                      <a:pt x="958" y="257"/>
                    </a:cubicBezTo>
                    <a:cubicBezTo>
                      <a:pt x="703" y="771"/>
                      <a:pt x="70" y="1771"/>
                      <a:pt x="70" y="1771"/>
                    </a:cubicBezTo>
                    <a:lnTo>
                      <a:pt x="1" y="2292"/>
                    </a:lnTo>
                    <a:lnTo>
                      <a:pt x="2484" y="2256"/>
                    </a:lnTo>
                    <a:lnTo>
                      <a:pt x="3474" y="873"/>
                    </a:lnTo>
                    <a:lnTo>
                      <a:pt x="2824" y="158"/>
                    </a:lnTo>
                    <a:cubicBezTo>
                      <a:pt x="2824" y="158"/>
                      <a:pt x="2211" y="1"/>
                      <a:pt x="1682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4"/>
              <p:cNvSpPr/>
              <p:nvPr/>
            </p:nvSpPr>
            <p:spPr>
              <a:xfrm>
                <a:off x="5128259" y="744196"/>
                <a:ext cx="183778" cy="278998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3979" extrusionOk="0">
                    <a:moveTo>
                      <a:pt x="2441" y="0"/>
                    </a:moveTo>
                    <a:cubicBezTo>
                      <a:pt x="1501" y="0"/>
                      <a:pt x="844" y="1956"/>
                      <a:pt x="844" y="1956"/>
                    </a:cubicBezTo>
                    <a:lnTo>
                      <a:pt x="1" y="3497"/>
                    </a:lnTo>
                    <a:lnTo>
                      <a:pt x="624" y="3978"/>
                    </a:lnTo>
                    <a:cubicBezTo>
                      <a:pt x="624" y="3978"/>
                      <a:pt x="1119" y="2677"/>
                      <a:pt x="1441" y="2175"/>
                    </a:cubicBezTo>
                    <a:cubicBezTo>
                      <a:pt x="1853" y="2230"/>
                      <a:pt x="2126" y="2253"/>
                      <a:pt x="2298" y="2253"/>
                    </a:cubicBezTo>
                    <a:cubicBezTo>
                      <a:pt x="2620" y="2253"/>
                      <a:pt x="2587" y="2171"/>
                      <a:pt x="2454" y="2057"/>
                    </a:cubicBezTo>
                    <a:cubicBezTo>
                      <a:pt x="2271" y="1900"/>
                      <a:pt x="2004" y="1893"/>
                      <a:pt x="1954" y="1893"/>
                    </a:cubicBezTo>
                    <a:cubicBezTo>
                      <a:pt x="1949" y="1893"/>
                      <a:pt x="1946" y="1893"/>
                      <a:pt x="1946" y="1893"/>
                    </a:cubicBezTo>
                    <a:lnTo>
                      <a:pt x="2369" y="1723"/>
                    </a:lnTo>
                    <a:cubicBezTo>
                      <a:pt x="2369" y="1723"/>
                      <a:pt x="2559" y="601"/>
                      <a:pt x="2578" y="14"/>
                    </a:cubicBezTo>
                    <a:cubicBezTo>
                      <a:pt x="2532" y="5"/>
                      <a:pt x="2486" y="0"/>
                      <a:pt x="2441" y="0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4"/>
              <p:cNvSpPr/>
              <p:nvPr/>
            </p:nvSpPr>
            <p:spPr>
              <a:xfrm>
                <a:off x="5462161" y="2232525"/>
                <a:ext cx="710991" cy="848983"/>
              </a:xfrm>
              <a:custGeom>
                <a:avLst/>
                <a:gdLst/>
                <a:ahLst/>
                <a:cxnLst/>
                <a:rect l="l" t="t" r="r" b="b"/>
                <a:pathLst>
                  <a:path w="10140" h="12108" extrusionOk="0">
                    <a:moveTo>
                      <a:pt x="2951" y="1"/>
                    </a:moveTo>
                    <a:lnTo>
                      <a:pt x="0" y="3789"/>
                    </a:lnTo>
                    <a:cubicBezTo>
                      <a:pt x="0" y="3789"/>
                      <a:pt x="542" y="5759"/>
                      <a:pt x="935" y="6398"/>
                    </a:cubicBezTo>
                    <a:cubicBezTo>
                      <a:pt x="2116" y="7481"/>
                      <a:pt x="9103" y="12107"/>
                      <a:pt x="9103" y="12107"/>
                    </a:cubicBezTo>
                    <a:lnTo>
                      <a:pt x="10140" y="11711"/>
                    </a:lnTo>
                    <a:lnTo>
                      <a:pt x="3099" y="5363"/>
                    </a:lnTo>
                    <a:cubicBezTo>
                      <a:pt x="3099" y="5363"/>
                      <a:pt x="3391" y="4929"/>
                      <a:pt x="2915" y="4929"/>
                    </a:cubicBezTo>
                    <a:cubicBezTo>
                      <a:pt x="2835" y="4929"/>
                      <a:pt x="2735" y="4941"/>
                      <a:pt x="2608" y="4969"/>
                    </a:cubicBezTo>
                    <a:cubicBezTo>
                      <a:pt x="2755" y="2608"/>
                      <a:pt x="2951" y="1"/>
                      <a:pt x="2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4"/>
              <p:cNvSpPr/>
              <p:nvPr/>
            </p:nvSpPr>
            <p:spPr>
              <a:xfrm>
                <a:off x="4796111" y="1900515"/>
                <a:ext cx="1031989" cy="1333214"/>
              </a:xfrm>
              <a:custGeom>
                <a:avLst/>
                <a:gdLst/>
                <a:ahLst/>
                <a:cxnLst/>
                <a:rect l="l" t="t" r="r" b="b"/>
                <a:pathLst>
                  <a:path w="14718" h="19014" extrusionOk="0">
                    <a:moveTo>
                      <a:pt x="10093" y="0"/>
                    </a:moveTo>
                    <a:cubicBezTo>
                      <a:pt x="9293" y="0"/>
                      <a:pt x="8467" y="95"/>
                      <a:pt x="7745" y="365"/>
                    </a:cubicBezTo>
                    <a:cubicBezTo>
                      <a:pt x="7614" y="1411"/>
                      <a:pt x="8417" y="5671"/>
                      <a:pt x="8417" y="5671"/>
                    </a:cubicBezTo>
                    <a:lnTo>
                      <a:pt x="6398" y="8671"/>
                    </a:lnTo>
                    <a:lnTo>
                      <a:pt x="0" y="18128"/>
                    </a:lnTo>
                    <a:lnTo>
                      <a:pt x="636" y="19014"/>
                    </a:lnTo>
                    <a:cubicBezTo>
                      <a:pt x="636" y="19014"/>
                      <a:pt x="6893" y="12609"/>
                      <a:pt x="7630" y="10986"/>
                    </a:cubicBezTo>
                    <a:cubicBezTo>
                      <a:pt x="7703" y="11077"/>
                      <a:pt x="7767" y="11114"/>
                      <a:pt x="7824" y="11114"/>
                    </a:cubicBezTo>
                    <a:cubicBezTo>
                      <a:pt x="8073" y="11114"/>
                      <a:pt x="8172" y="10396"/>
                      <a:pt x="8172" y="10396"/>
                    </a:cubicBezTo>
                    <a:cubicBezTo>
                      <a:pt x="8172" y="10396"/>
                      <a:pt x="11565" y="7589"/>
                      <a:pt x="13143" y="5031"/>
                    </a:cubicBezTo>
                    <a:cubicBezTo>
                      <a:pt x="14717" y="2470"/>
                      <a:pt x="13664" y="506"/>
                      <a:pt x="13664" y="506"/>
                    </a:cubicBezTo>
                    <a:cubicBezTo>
                      <a:pt x="13664" y="506"/>
                      <a:pt x="11945" y="0"/>
                      <a:pt x="100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4"/>
              <p:cNvSpPr/>
              <p:nvPr/>
            </p:nvSpPr>
            <p:spPr>
              <a:xfrm>
                <a:off x="4823878" y="633199"/>
                <a:ext cx="1908037" cy="1331461"/>
              </a:xfrm>
              <a:custGeom>
                <a:avLst/>
                <a:gdLst/>
                <a:ahLst/>
                <a:cxnLst/>
                <a:rect l="l" t="t" r="r" b="b"/>
                <a:pathLst>
                  <a:path w="27212" h="18989" extrusionOk="0">
                    <a:moveTo>
                      <a:pt x="27060" y="0"/>
                    </a:moveTo>
                    <a:lnTo>
                      <a:pt x="10327" y="6699"/>
                    </a:lnTo>
                    <a:lnTo>
                      <a:pt x="7267" y="7388"/>
                    </a:lnTo>
                    <a:lnTo>
                      <a:pt x="3582" y="9933"/>
                    </a:lnTo>
                    <a:lnTo>
                      <a:pt x="5316" y="4703"/>
                    </a:lnTo>
                    <a:lnTo>
                      <a:pt x="4411" y="4371"/>
                    </a:lnTo>
                    <a:cubicBezTo>
                      <a:pt x="4411" y="4371"/>
                      <a:pt x="755" y="10969"/>
                      <a:pt x="1" y="14058"/>
                    </a:cubicBezTo>
                    <a:cubicBezTo>
                      <a:pt x="34" y="14061"/>
                      <a:pt x="70" y="14063"/>
                      <a:pt x="109" y="14063"/>
                    </a:cubicBezTo>
                    <a:cubicBezTo>
                      <a:pt x="1328" y="14063"/>
                      <a:pt x="4989" y="12331"/>
                      <a:pt x="6556" y="11346"/>
                    </a:cubicBezTo>
                    <a:lnTo>
                      <a:pt x="6556" y="11346"/>
                    </a:lnTo>
                    <a:cubicBezTo>
                      <a:pt x="6539" y="11610"/>
                      <a:pt x="6604" y="11691"/>
                      <a:pt x="6690" y="11691"/>
                    </a:cubicBezTo>
                    <a:cubicBezTo>
                      <a:pt x="6823" y="11691"/>
                      <a:pt x="7005" y="11497"/>
                      <a:pt x="7005" y="11497"/>
                    </a:cubicBezTo>
                    <a:lnTo>
                      <a:pt x="7267" y="17826"/>
                    </a:lnTo>
                    <a:cubicBezTo>
                      <a:pt x="7267" y="17826"/>
                      <a:pt x="6786" y="17865"/>
                      <a:pt x="7126" y="18580"/>
                    </a:cubicBezTo>
                    <a:cubicBezTo>
                      <a:pt x="7646" y="18884"/>
                      <a:pt x="8538" y="18988"/>
                      <a:pt x="9491" y="18988"/>
                    </a:cubicBezTo>
                    <a:cubicBezTo>
                      <a:pt x="11021" y="18988"/>
                      <a:pt x="12710" y="18719"/>
                      <a:pt x="13268" y="18580"/>
                    </a:cubicBezTo>
                    <a:cubicBezTo>
                      <a:pt x="14173" y="18354"/>
                      <a:pt x="13495" y="18167"/>
                      <a:pt x="13495" y="18167"/>
                    </a:cubicBezTo>
                    <a:lnTo>
                      <a:pt x="13495" y="13494"/>
                    </a:lnTo>
                    <a:cubicBezTo>
                      <a:pt x="13495" y="11382"/>
                      <a:pt x="14324" y="8178"/>
                      <a:pt x="14324" y="8178"/>
                    </a:cubicBezTo>
                    <a:lnTo>
                      <a:pt x="27211" y="1282"/>
                    </a:lnTo>
                    <a:lnTo>
                      <a:pt x="270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4"/>
              <p:cNvSpPr/>
              <p:nvPr/>
            </p:nvSpPr>
            <p:spPr>
              <a:xfrm>
                <a:off x="5281677" y="456922"/>
                <a:ext cx="434378" cy="417970"/>
              </a:xfrm>
              <a:custGeom>
                <a:avLst/>
                <a:gdLst/>
                <a:ahLst/>
                <a:cxnLst/>
                <a:rect l="l" t="t" r="r" b="b"/>
                <a:pathLst>
                  <a:path w="6195" h="5961" extrusionOk="0">
                    <a:moveTo>
                      <a:pt x="1946" y="1"/>
                    </a:moveTo>
                    <a:cubicBezTo>
                      <a:pt x="1810" y="1"/>
                      <a:pt x="1681" y="19"/>
                      <a:pt x="1561" y="58"/>
                    </a:cubicBezTo>
                    <a:cubicBezTo>
                      <a:pt x="1" y="570"/>
                      <a:pt x="1138" y="1803"/>
                      <a:pt x="1138" y="1803"/>
                    </a:cubicBezTo>
                    <a:lnTo>
                      <a:pt x="4336" y="5961"/>
                    </a:lnTo>
                    <a:lnTo>
                      <a:pt x="6194" y="2616"/>
                    </a:lnTo>
                    <a:cubicBezTo>
                      <a:pt x="6194" y="2616"/>
                      <a:pt x="3577" y="1"/>
                      <a:pt x="19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4"/>
              <p:cNvSpPr/>
              <p:nvPr/>
            </p:nvSpPr>
            <p:spPr>
              <a:xfrm>
                <a:off x="5269266" y="704580"/>
                <a:ext cx="153417" cy="17908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554" extrusionOk="0">
                    <a:moveTo>
                      <a:pt x="1298" y="0"/>
                    </a:moveTo>
                    <a:cubicBezTo>
                      <a:pt x="870" y="0"/>
                      <a:pt x="419" y="401"/>
                      <a:pt x="227" y="995"/>
                    </a:cubicBezTo>
                    <a:cubicBezTo>
                      <a:pt x="1" y="1681"/>
                      <a:pt x="210" y="2366"/>
                      <a:pt x="689" y="2521"/>
                    </a:cubicBezTo>
                    <a:cubicBezTo>
                      <a:pt x="756" y="2543"/>
                      <a:pt x="825" y="2553"/>
                      <a:pt x="894" y="2553"/>
                    </a:cubicBezTo>
                    <a:cubicBezTo>
                      <a:pt x="1320" y="2553"/>
                      <a:pt x="1769" y="2152"/>
                      <a:pt x="1961" y="1560"/>
                    </a:cubicBezTo>
                    <a:cubicBezTo>
                      <a:pt x="2188" y="874"/>
                      <a:pt x="1978" y="189"/>
                      <a:pt x="1499" y="31"/>
                    </a:cubicBezTo>
                    <a:cubicBezTo>
                      <a:pt x="1433" y="10"/>
                      <a:pt x="1366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4"/>
              <p:cNvSpPr/>
              <p:nvPr/>
            </p:nvSpPr>
            <p:spPr>
              <a:xfrm>
                <a:off x="5310916" y="881278"/>
                <a:ext cx="299191" cy="458779"/>
              </a:xfrm>
              <a:custGeom>
                <a:avLst/>
                <a:gdLst/>
                <a:ahLst/>
                <a:cxnLst/>
                <a:rect l="l" t="t" r="r" b="b"/>
                <a:pathLst>
                  <a:path w="4267" h="6543" extrusionOk="0">
                    <a:moveTo>
                      <a:pt x="36" y="1"/>
                    </a:moveTo>
                    <a:lnTo>
                      <a:pt x="36" y="1"/>
                    </a:lnTo>
                    <a:cubicBezTo>
                      <a:pt x="0" y="2138"/>
                      <a:pt x="1912" y="5178"/>
                      <a:pt x="3646" y="6467"/>
                    </a:cubicBezTo>
                    <a:lnTo>
                      <a:pt x="3745" y="6542"/>
                    </a:lnTo>
                    <a:lnTo>
                      <a:pt x="3745" y="6418"/>
                    </a:lnTo>
                    <a:cubicBezTo>
                      <a:pt x="3719" y="5362"/>
                      <a:pt x="4259" y="823"/>
                      <a:pt x="4266" y="777"/>
                    </a:cubicBezTo>
                    <a:lnTo>
                      <a:pt x="4144" y="761"/>
                    </a:lnTo>
                    <a:cubicBezTo>
                      <a:pt x="4125" y="945"/>
                      <a:pt x="3637" y="5057"/>
                      <a:pt x="3623" y="6300"/>
                    </a:cubicBezTo>
                    <a:cubicBezTo>
                      <a:pt x="1938" y="4988"/>
                      <a:pt x="121" y="2067"/>
                      <a:pt x="154" y="4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4"/>
              <p:cNvSpPr/>
              <p:nvPr/>
            </p:nvSpPr>
            <p:spPr>
              <a:xfrm>
                <a:off x="5283500" y="583275"/>
                <a:ext cx="371202" cy="600767"/>
              </a:xfrm>
              <a:custGeom>
                <a:avLst/>
                <a:gdLst/>
                <a:ahLst/>
                <a:cxnLst/>
                <a:rect l="l" t="t" r="r" b="b"/>
                <a:pathLst>
                  <a:path w="5294" h="8568" extrusionOk="0">
                    <a:moveTo>
                      <a:pt x="1112" y="1"/>
                    </a:moveTo>
                    <a:cubicBezTo>
                      <a:pt x="1112" y="1"/>
                      <a:pt x="270" y="4381"/>
                      <a:pt x="1" y="6343"/>
                    </a:cubicBezTo>
                    <a:cubicBezTo>
                      <a:pt x="1919" y="6542"/>
                      <a:pt x="2722" y="6638"/>
                      <a:pt x="2722" y="6638"/>
                    </a:cubicBezTo>
                    <a:lnTo>
                      <a:pt x="2533" y="8307"/>
                    </a:lnTo>
                    <a:cubicBezTo>
                      <a:pt x="2533" y="8307"/>
                      <a:pt x="2774" y="8568"/>
                      <a:pt x="3137" y="8568"/>
                    </a:cubicBezTo>
                    <a:cubicBezTo>
                      <a:pt x="3436" y="8568"/>
                      <a:pt x="3819" y="8390"/>
                      <a:pt x="4217" y="7743"/>
                    </a:cubicBezTo>
                    <a:cubicBezTo>
                      <a:pt x="4103" y="6080"/>
                      <a:pt x="3949" y="5290"/>
                      <a:pt x="3949" y="5290"/>
                    </a:cubicBezTo>
                    <a:lnTo>
                      <a:pt x="5293" y="1066"/>
                    </a:lnTo>
                    <a:cubicBezTo>
                      <a:pt x="5293" y="1066"/>
                      <a:pt x="3067" y="13"/>
                      <a:pt x="1112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4"/>
              <p:cNvSpPr/>
              <p:nvPr/>
            </p:nvSpPr>
            <p:spPr>
              <a:xfrm>
                <a:off x="4565703" y="2934548"/>
                <a:ext cx="275071" cy="369028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5263" extrusionOk="0">
                    <a:moveTo>
                      <a:pt x="337" y="1"/>
                    </a:moveTo>
                    <a:cubicBezTo>
                      <a:pt x="1" y="1"/>
                      <a:pt x="2011" y="5263"/>
                      <a:pt x="2011" y="5263"/>
                    </a:cubicBezTo>
                    <a:lnTo>
                      <a:pt x="3922" y="4267"/>
                    </a:lnTo>
                    <a:lnTo>
                      <a:pt x="3286" y="3381"/>
                    </a:lnTo>
                    <a:cubicBezTo>
                      <a:pt x="3286" y="3381"/>
                      <a:pt x="977" y="551"/>
                      <a:pt x="397" y="33"/>
                    </a:cubicBezTo>
                    <a:cubicBezTo>
                      <a:pt x="372" y="11"/>
                      <a:pt x="352" y="1"/>
                      <a:pt x="337" y="1"/>
                    </a:cubicBezTo>
                    <a:close/>
                  </a:path>
                </a:pathLst>
              </a:custGeom>
              <a:solidFill>
                <a:srgbClr val="193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4"/>
              <p:cNvSpPr/>
              <p:nvPr/>
            </p:nvSpPr>
            <p:spPr>
              <a:xfrm>
                <a:off x="5953267" y="3053609"/>
                <a:ext cx="289585" cy="249969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3565" extrusionOk="0">
                    <a:moveTo>
                      <a:pt x="3136" y="1"/>
                    </a:moveTo>
                    <a:lnTo>
                      <a:pt x="2099" y="397"/>
                    </a:lnTo>
                    <a:lnTo>
                      <a:pt x="2099" y="2785"/>
                    </a:lnTo>
                    <a:lnTo>
                      <a:pt x="1" y="3565"/>
                    </a:lnTo>
                    <a:lnTo>
                      <a:pt x="3136" y="3565"/>
                    </a:lnTo>
                    <a:lnTo>
                      <a:pt x="4129" y="397"/>
                    </a:lnTo>
                    <a:lnTo>
                      <a:pt x="31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54"/>
              <p:cNvSpPr/>
              <p:nvPr/>
            </p:nvSpPr>
            <p:spPr>
              <a:xfrm>
                <a:off x="5543568" y="758501"/>
                <a:ext cx="153137" cy="17908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2554" extrusionOk="0">
                    <a:moveTo>
                      <a:pt x="1295" y="0"/>
                    </a:moveTo>
                    <a:cubicBezTo>
                      <a:pt x="868" y="0"/>
                      <a:pt x="418" y="401"/>
                      <a:pt x="224" y="994"/>
                    </a:cubicBezTo>
                    <a:cubicBezTo>
                      <a:pt x="0" y="1679"/>
                      <a:pt x="207" y="2365"/>
                      <a:pt x="689" y="2522"/>
                    </a:cubicBezTo>
                    <a:cubicBezTo>
                      <a:pt x="755" y="2543"/>
                      <a:pt x="822" y="2553"/>
                      <a:pt x="890" y="2553"/>
                    </a:cubicBezTo>
                    <a:cubicBezTo>
                      <a:pt x="1318" y="2553"/>
                      <a:pt x="1769" y="2152"/>
                      <a:pt x="1961" y="1558"/>
                    </a:cubicBezTo>
                    <a:cubicBezTo>
                      <a:pt x="2184" y="873"/>
                      <a:pt x="1978" y="187"/>
                      <a:pt x="1499" y="33"/>
                    </a:cubicBezTo>
                    <a:cubicBezTo>
                      <a:pt x="1432" y="11"/>
                      <a:pt x="1364" y="0"/>
                      <a:pt x="12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4"/>
              <p:cNvSpPr/>
              <p:nvPr/>
            </p:nvSpPr>
            <p:spPr>
              <a:xfrm>
                <a:off x="5557591" y="758501"/>
                <a:ext cx="153207" cy="179080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554" extrusionOk="0">
                    <a:moveTo>
                      <a:pt x="1295" y="0"/>
                    </a:moveTo>
                    <a:cubicBezTo>
                      <a:pt x="867" y="0"/>
                      <a:pt x="418" y="401"/>
                      <a:pt x="223" y="994"/>
                    </a:cubicBezTo>
                    <a:cubicBezTo>
                      <a:pt x="1" y="1679"/>
                      <a:pt x="207" y="2365"/>
                      <a:pt x="685" y="2522"/>
                    </a:cubicBezTo>
                    <a:cubicBezTo>
                      <a:pt x="752" y="2543"/>
                      <a:pt x="820" y="2553"/>
                      <a:pt x="888" y="2553"/>
                    </a:cubicBezTo>
                    <a:cubicBezTo>
                      <a:pt x="1318" y="2553"/>
                      <a:pt x="1769" y="2152"/>
                      <a:pt x="1961" y="1558"/>
                    </a:cubicBezTo>
                    <a:cubicBezTo>
                      <a:pt x="2185" y="873"/>
                      <a:pt x="1978" y="187"/>
                      <a:pt x="1499" y="33"/>
                    </a:cubicBezTo>
                    <a:cubicBezTo>
                      <a:pt x="1432" y="11"/>
                      <a:pt x="1364" y="0"/>
                      <a:pt x="12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4"/>
              <p:cNvSpPr/>
              <p:nvPr/>
            </p:nvSpPr>
            <p:spPr>
              <a:xfrm>
                <a:off x="5664731" y="747913"/>
                <a:ext cx="16407" cy="23279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32" extrusionOk="0">
                    <a:moveTo>
                      <a:pt x="118" y="0"/>
                    </a:moveTo>
                    <a:cubicBezTo>
                      <a:pt x="53" y="0"/>
                      <a:pt x="0" y="73"/>
                      <a:pt x="0" y="164"/>
                    </a:cubicBezTo>
                    <a:cubicBezTo>
                      <a:pt x="0" y="256"/>
                      <a:pt x="53" y="332"/>
                      <a:pt x="118" y="332"/>
                    </a:cubicBezTo>
                    <a:cubicBezTo>
                      <a:pt x="181" y="332"/>
                      <a:pt x="233" y="256"/>
                      <a:pt x="233" y="164"/>
                    </a:cubicBezTo>
                    <a:cubicBezTo>
                      <a:pt x="233" y="7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4"/>
              <p:cNvSpPr/>
              <p:nvPr/>
            </p:nvSpPr>
            <p:spPr>
              <a:xfrm>
                <a:off x="5604991" y="544851"/>
                <a:ext cx="111066" cy="226339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3228" extrusionOk="0">
                    <a:moveTo>
                      <a:pt x="58" y="0"/>
                    </a:moveTo>
                    <a:cubicBezTo>
                      <a:pt x="21" y="0"/>
                      <a:pt x="0" y="1"/>
                      <a:pt x="0" y="1"/>
                    </a:cubicBezTo>
                    <a:lnTo>
                      <a:pt x="479" y="365"/>
                    </a:lnTo>
                    <a:cubicBezTo>
                      <a:pt x="479" y="365"/>
                      <a:pt x="483" y="365"/>
                      <a:pt x="492" y="365"/>
                    </a:cubicBezTo>
                    <a:cubicBezTo>
                      <a:pt x="560" y="365"/>
                      <a:pt x="866" y="374"/>
                      <a:pt x="970" y="549"/>
                    </a:cubicBezTo>
                    <a:cubicBezTo>
                      <a:pt x="1273" y="1056"/>
                      <a:pt x="708" y="2844"/>
                      <a:pt x="708" y="2844"/>
                    </a:cubicBezTo>
                    <a:lnTo>
                      <a:pt x="1305" y="3228"/>
                    </a:lnTo>
                    <a:cubicBezTo>
                      <a:pt x="1305" y="3228"/>
                      <a:pt x="1583" y="1362"/>
                      <a:pt x="1413" y="657"/>
                    </a:cubicBezTo>
                    <a:cubicBezTo>
                      <a:pt x="1265" y="40"/>
                      <a:pt x="304" y="0"/>
                      <a:pt x="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54"/>
              <p:cNvSpPr/>
              <p:nvPr/>
            </p:nvSpPr>
            <p:spPr>
              <a:xfrm>
                <a:off x="5566076" y="723722"/>
                <a:ext cx="1293878" cy="676073"/>
              </a:xfrm>
              <a:custGeom>
                <a:avLst/>
                <a:gdLst/>
                <a:ahLst/>
                <a:cxnLst/>
                <a:rect l="l" t="t" r="r" b="b"/>
                <a:pathLst>
                  <a:path w="18453" h="9642" extrusionOk="0">
                    <a:moveTo>
                      <a:pt x="18354" y="1"/>
                    </a:moveTo>
                    <a:cubicBezTo>
                      <a:pt x="17416" y="1395"/>
                      <a:pt x="15895" y="2398"/>
                      <a:pt x="15072" y="2873"/>
                    </a:cubicBezTo>
                    <a:cubicBezTo>
                      <a:pt x="14816" y="3021"/>
                      <a:pt x="14282" y="3379"/>
                      <a:pt x="13544" y="3877"/>
                    </a:cubicBezTo>
                    <a:cubicBezTo>
                      <a:pt x="11727" y="5093"/>
                      <a:pt x="8694" y="7133"/>
                      <a:pt x="5933" y="8612"/>
                    </a:cubicBezTo>
                    <a:cubicBezTo>
                      <a:pt x="4662" y="9294"/>
                      <a:pt x="3586" y="9521"/>
                      <a:pt x="2718" y="9521"/>
                    </a:cubicBezTo>
                    <a:cubicBezTo>
                      <a:pt x="1006" y="9521"/>
                      <a:pt x="99" y="8639"/>
                      <a:pt x="86" y="8626"/>
                    </a:cubicBezTo>
                    <a:lnTo>
                      <a:pt x="1" y="8707"/>
                    </a:lnTo>
                    <a:cubicBezTo>
                      <a:pt x="17" y="8724"/>
                      <a:pt x="955" y="9642"/>
                      <a:pt x="2722" y="9642"/>
                    </a:cubicBezTo>
                    <a:cubicBezTo>
                      <a:pt x="3608" y="9642"/>
                      <a:pt x="4700" y="9409"/>
                      <a:pt x="5988" y="8721"/>
                    </a:cubicBezTo>
                    <a:cubicBezTo>
                      <a:pt x="8756" y="7238"/>
                      <a:pt x="11793" y="5195"/>
                      <a:pt x="13609" y="3975"/>
                    </a:cubicBezTo>
                    <a:cubicBezTo>
                      <a:pt x="14347" y="3480"/>
                      <a:pt x="14878" y="3123"/>
                      <a:pt x="15131" y="2976"/>
                    </a:cubicBezTo>
                    <a:cubicBezTo>
                      <a:pt x="15964" y="2496"/>
                      <a:pt x="17501" y="1480"/>
                      <a:pt x="18453" y="70"/>
                    </a:cubicBezTo>
                    <a:lnTo>
                      <a:pt x="18354" y="1"/>
                    </a:ln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4"/>
              <p:cNvSpPr/>
              <p:nvPr/>
            </p:nvSpPr>
            <p:spPr>
              <a:xfrm>
                <a:off x="6833456" y="717972"/>
                <a:ext cx="32464" cy="35339"/>
              </a:xfrm>
              <a:custGeom>
                <a:avLst/>
                <a:gdLst/>
                <a:ahLst/>
                <a:cxnLst/>
                <a:rect l="l" t="t" r="r" b="b"/>
                <a:pathLst>
                  <a:path w="463" h="504" extrusionOk="0">
                    <a:moveTo>
                      <a:pt x="253" y="1"/>
                    </a:moveTo>
                    <a:lnTo>
                      <a:pt x="0" y="352"/>
                    </a:lnTo>
                    <a:lnTo>
                      <a:pt x="210" y="503"/>
                    </a:lnTo>
                    <a:lnTo>
                      <a:pt x="463" y="155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4"/>
              <p:cNvSpPr/>
              <p:nvPr/>
            </p:nvSpPr>
            <p:spPr>
              <a:xfrm>
                <a:off x="6757308" y="384350"/>
                <a:ext cx="283415" cy="357389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5097" extrusionOk="0">
                    <a:moveTo>
                      <a:pt x="2044" y="1"/>
                    </a:moveTo>
                    <a:lnTo>
                      <a:pt x="1" y="4014"/>
                    </a:lnTo>
                    <a:cubicBezTo>
                      <a:pt x="1" y="4014"/>
                      <a:pt x="1670" y="5097"/>
                      <a:pt x="1723" y="5097"/>
                    </a:cubicBezTo>
                    <a:lnTo>
                      <a:pt x="4041" y="1296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4"/>
              <p:cNvSpPr/>
              <p:nvPr/>
            </p:nvSpPr>
            <p:spPr>
              <a:xfrm>
                <a:off x="6779185" y="507828"/>
                <a:ext cx="130699" cy="44034"/>
              </a:xfrm>
              <a:custGeom>
                <a:avLst/>
                <a:gdLst/>
                <a:ahLst/>
                <a:cxnLst/>
                <a:rect l="l" t="t" r="r" b="b"/>
                <a:pathLst>
                  <a:path w="1864" h="628" extrusionOk="0">
                    <a:moveTo>
                      <a:pt x="708" y="1"/>
                    </a:moveTo>
                    <a:cubicBezTo>
                      <a:pt x="160" y="1"/>
                      <a:pt x="0" y="628"/>
                      <a:pt x="0" y="628"/>
                    </a:cubicBezTo>
                    <a:lnTo>
                      <a:pt x="355" y="628"/>
                    </a:lnTo>
                    <a:cubicBezTo>
                      <a:pt x="355" y="628"/>
                      <a:pt x="899" y="575"/>
                      <a:pt x="1197" y="529"/>
                    </a:cubicBezTo>
                    <a:cubicBezTo>
                      <a:pt x="1863" y="463"/>
                      <a:pt x="1479" y="116"/>
                      <a:pt x="830" y="11"/>
                    </a:cubicBezTo>
                    <a:cubicBezTo>
                      <a:pt x="787" y="4"/>
                      <a:pt x="747" y="1"/>
                      <a:pt x="708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4"/>
              <p:cNvSpPr/>
              <p:nvPr/>
            </p:nvSpPr>
            <p:spPr>
              <a:xfrm>
                <a:off x="6858979" y="528513"/>
                <a:ext cx="158956" cy="166599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376" extrusionOk="0">
                    <a:moveTo>
                      <a:pt x="1205" y="1"/>
                    </a:moveTo>
                    <a:cubicBezTo>
                      <a:pt x="1011" y="1"/>
                      <a:pt x="900" y="117"/>
                      <a:pt x="1040" y="263"/>
                    </a:cubicBezTo>
                    <a:cubicBezTo>
                      <a:pt x="1328" y="569"/>
                      <a:pt x="1493" y="926"/>
                      <a:pt x="1493" y="926"/>
                    </a:cubicBezTo>
                    <a:cubicBezTo>
                      <a:pt x="1493" y="926"/>
                      <a:pt x="1078" y="743"/>
                      <a:pt x="790" y="743"/>
                    </a:cubicBezTo>
                    <a:cubicBezTo>
                      <a:pt x="692" y="743"/>
                      <a:pt x="608" y="764"/>
                      <a:pt x="561" y="821"/>
                    </a:cubicBezTo>
                    <a:cubicBezTo>
                      <a:pt x="374" y="1047"/>
                      <a:pt x="647" y="1132"/>
                      <a:pt x="647" y="1132"/>
                    </a:cubicBezTo>
                    <a:cubicBezTo>
                      <a:pt x="647" y="1132"/>
                      <a:pt x="132" y="1208"/>
                      <a:pt x="407" y="1493"/>
                    </a:cubicBezTo>
                    <a:cubicBezTo>
                      <a:pt x="0" y="1644"/>
                      <a:pt x="49" y="1847"/>
                      <a:pt x="322" y="2070"/>
                    </a:cubicBezTo>
                    <a:cubicBezTo>
                      <a:pt x="484" y="2201"/>
                      <a:pt x="860" y="2376"/>
                      <a:pt x="1093" y="2376"/>
                    </a:cubicBezTo>
                    <a:cubicBezTo>
                      <a:pt x="1251" y="2376"/>
                      <a:pt x="1343" y="2296"/>
                      <a:pt x="1260" y="2070"/>
                    </a:cubicBezTo>
                    <a:lnTo>
                      <a:pt x="1260" y="2070"/>
                    </a:lnTo>
                    <a:cubicBezTo>
                      <a:pt x="1282" y="2072"/>
                      <a:pt x="1303" y="2073"/>
                      <a:pt x="1323" y="2073"/>
                    </a:cubicBezTo>
                    <a:cubicBezTo>
                      <a:pt x="1623" y="2073"/>
                      <a:pt x="1548" y="1847"/>
                      <a:pt x="1548" y="1847"/>
                    </a:cubicBezTo>
                    <a:cubicBezTo>
                      <a:pt x="1548" y="1847"/>
                      <a:pt x="2266" y="1250"/>
                      <a:pt x="1909" y="519"/>
                    </a:cubicBezTo>
                    <a:cubicBezTo>
                      <a:pt x="1722" y="137"/>
                      <a:pt x="1415" y="1"/>
                      <a:pt x="1205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4"/>
              <p:cNvSpPr/>
              <p:nvPr/>
            </p:nvSpPr>
            <p:spPr>
              <a:xfrm>
                <a:off x="5473169" y="771122"/>
                <a:ext cx="47680" cy="2103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300" extrusionOk="0">
                    <a:moveTo>
                      <a:pt x="1" y="1"/>
                    </a:moveTo>
                    <a:cubicBezTo>
                      <a:pt x="1" y="72"/>
                      <a:pt x="27" y="151"/>
                      <a:pt x="83" y="207"/>
                    </a:cubicBezTo>
                    <a:cubicBezTo>
                      <a:pt x="135" y="269"/>
                      <a:pt x="224" y="299"/>
                      <a:pt x="303" y="299"/>
                    </a:cubicBezTo>
                    <a:cubicBezTo>
                      <a:pt x="385" y="296"/>
                      <a:pt x="457" y="266"/>
                      <a:pt x="522" y="230"/>
                    </a:cubicBezTo>
                    <a:cubicBezTo>
                      <a:pt x="585" y="194"/>
                      <a:pt x="637" y="142"/>
                      <a:pt x="680" y="83"/>
                    </a:cubicBezTo>
                    <a:lnTo>
                      <a:pt x="680" y="83"/>
                    </a:lnTo>
                    <a:cubicBezTo>
                      <a:pt x="542" y="122"/>
                      <a:pt x="418" y="178"/>
                      <a:pt x="303" y="178"/>
                    </a:cubicBezTo>
                    <a:cubicBezTo>
                      <a:pt x="298" y="178"/>
                      <a:pt x="293" y="178"/>
                      <a:pt x="288" y="178"/>
                    </a:cubicBezTo>
                    <a:cubicBezTo>
                      <a:pt x="179" y="178"/>
                      <a:pt x="86" y="114"/>
                      <a:pt x="1" y="1"/>
                    </a:cubicBezTo>
                    <a:close/>
                  </a:path>
                </a:pathLst>
              </a:custGeom>
              <a:solidFill>
                <a:srgbClr val="193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4"/>
              <p:cNvSpPr/>
              <p:nvPr/>
            </p:nvSpPr>
            <p:spPr>
              <a:xfrm>
                <a:off x="5376617" y="758501"/>
                <a:ext cx="43543" cy="2306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329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17" y="63"/>
                      <a:pt x="0" y="141"/>
                      <a:pt x="44" y="213"/>
                    </a:cubicBezTo>
                    <a:cubicBezTo>
                      <a:pt x="83" y="285"/>
                      <a:pt x="171" y="322"/>
                      <a:pt x="244" y="328"/>
                    </a:cubicBezTo>
                    <a:cubicBezTo>
                      <a:pt x="248" y="328"/>
                      <a:pt x="252" y="328"/>
                      <a:pt x="256" y="328"/>
                    </a:cubicBezTo>
                    <a:cubicBezTo>
                      <a:pt x="401" y="328"/>
                      <a:pt x="525" y="273"/>
                      <a:pt x="621" y="181"/>
                    </a:cubicBezTo>
                    <a:lnTo>
                      <a:pt x="621" y="181"/>
                    </a:lnTo>
                    <a:cubicBezTo>
                      <a:pt x="507" y="189"/>
                      <a:pt x="401" y="209"/>
                      <a:pt x="305" y="209"/>
                    </a:cubicBezTo>
                    <a:cubicBezTo>
                      <a:pt x="287" y="209"/>
                      <a:pt x="270" y="208"/>
                      <a:pt x="253" y="207"/>
                    </a:cubicBezTo>
                    <a:cubicBezTo>
                      <a:pt x="197" y="204"/>
                      <a:pt x="155" y="190"/>
                      <a:pt x="118" y="158"/>
                    </a:cubicBezTo>
                    <a:cubicBezTo>
                      <a:pt x="83" y="125"/>
                      <a:pt x="63" y="66"/>
                      <a:pt x="37" y="1"/>
                    </a:cubicBezTo>
                    <a:close/>
                  </a:path>
                </a:pathLst>
              </a:custGeom>
              <a:solidFill>
                <a:srgbClr val="193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4"/>
              <p:cNvSpPr/>
              <p:nvPr/>
            </p:nvSpPr>
            <p:spPr>
              <a:xfrm>
                <a:off x="5479830" y="691958"/>
                <a:ext cx="67663" cy="3001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428" extrusionOk="0">
                    <a:moveTo>
                      <a:pt x="464" y="1"/>
                    </a:moveTo>
                    <a:cubicBezTo>
                      <a:pt x="220" y="1"/>
                      <a:pt x="1" y="182"/>
                      <a:pt x="1" y="182"/>
                    </a:cubicBezTo>
                    <a:lnTo>
                      <a:pt x="965" y="428"/>
                    </a:lnTo>
                    <a:cubicBezTo>
                      <a:pt x="834" y="97"/>
                      <a:pt x="642" y="1"/>
                      <a:pt x="464" y="1"/>
                    </a:cubicBezTo>
                    <a:close/>
                  </a:path>
                </a:pathLst>
              </a:custGeom>
              <a:solidFill>
                <a:srgbClr val="FFA8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4"/>
              <p:cNvSpPr/>
              <p:nvPr/>
            </p:nvSpPr>
            <p:spPr>
              <a:xfrm>
                <a:off x="5373392" y="686139"/>
                <a:ext cx="68645" cy="2713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387" extrusionOk="0">
                    <a:moveTo>
                      <a:pt x="488" y="0"/>
                    </a:moveTo>
                    <a:cubicBezTo>
                      <a:pt x="334" y="0"/>
                      <a:pt x="162" y="94"/>
                      <a:pt x="1" y="386"/>
                    </a:cubicBezTo>
                    <a:lnTo>
                      <a:pt x="978" y="298"/>
                    </a:lnTo>
                    <a:cubicBezTo>
                      <a:pt x="978" y="298"/>
                      <a:pt x="762" y="0"/>
                      <a:pt x="488" y="0"/>
                    </a:cubicBezTo>
                    <a:close/>
                  </a:path>
                </a:pathLst>
              </a:custGeom>
              <a:solidFill>
                <a:srgbClr val="FFA8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4"/>
              <p:cNvSpPr/>
              <p:nvPr/>
            </p:nvSpPr>
            <p:spPr>
              <a:xfrm>
                <a:off x="5373392" y="867745"/>
                <a:ext cx="149350" cy="11485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1638" extrusionOk="0">
                    <a:moveTo>
                      <a:pt x="1727" y="1"/>
                    </a:moveTo>
                    <a:cubicBezTo>
                      <a:pt x="724" y="1"/>
                      <a:pt x="1" y="400"/>
                      <a:pt x="1" y="400"/>
                    </a:cubicBezTo>
                    <a:cubicBezTo>
                      <a:pt x="358" y="1308"/>
                      <a:pt x="745" y="1637"/>
                      <a:pt x="1088" y="1637"/>
                    </a:cubicBezTo>
                    <a:cubicBezTo>
                      <a:pt x="1671" y="1637"/>
                      <a:pt x="2130" y="687"/>
                      <a:pt x="2103" y="20"/>
                    </a:cubicBezTo>
                    <a:cubicBezTo>
                      <a:pt x="1974" y="7"/>
                      <a:pt x="1849" y="1"/>
                      <a:pt x="17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4"/>
              <p:cNvSpPr/>
              <p:nvPr/>
            </p:nvSpPr>
            <p:spPr>
              <a:xfrm>
                <a:off x="5399616" y="867815"/>
                <a:ext cx="121724" cy="31903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455" extrusionOk="0">
                    <a:moveTo>
                      <a:pt x="1357" y="0"/>
                    </a:moveTo>
                    <a:cubicBezTo>
                      <a:pt x="788" y="0"/>
                      <a:pt x="309" y="127"/>
                      <a:pt x="1" y="238"/>
                    </a:cubicBezTo>
                    <a:lnTo>
                      <a:pt x="1" y="455"/>
                    </a:lnTo>
                    <a:cubicBezTo>
                      <a:pt x="1" y="455"/>
                      <a:pt x="727" y="386"/>
                      <a:pt x="1319" y="386"/>
                    </a:cubicBezTo>
                    <a:cubicBezTo>
                      <a:pt x="1456" y="386"/>
                      <a:pt x="1587" y="390"/>
                      <a:pt x="1699" y="399"/>
                    </a:cubicBezTo>
                    <a:cubicBezTo>
                      <a:pt x="1723" y="267"/>
                      <a:pt x="1735" y="140"/>
                      <a:pt x="1729" y="19"/>
                    </a:cubicBezTo>
                    <a:cubicBezTo>
                      <a:pt x="1601" y="6"/>
                      <a:pt x="1477" y="0"/>
                      <a:pt x="13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4"/>
              <p:cNvSpPr/>
              <p:nvPr/>
            </p:nvSpPr>
            <p:spPr>
              <a:xfrm>
                <a:off x="5467209" y="954130"/>
                <a:ext cx="105877" cy="166108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2369" extrusionOk="0">
                    <a:moveTo>
                      <a:pt x="1329" y="1"/>
                    </a:moveTo>
                    <a:lnTo>
                      <a:pt x="821" y="1460"/>
                    </a:lnTo>
                    <a:lnTo>
                      <a:pt x="102" y="1349"/>
                    </a:lnTo>
                    <a:lnTo>
                      <a:pt x="1" y="2237"/>
                    </a:lnTo>
                    <a:lnTo>
                      <a:pt x="588" y="2369"/>
                    </a:lnTo>
                    <a:lnTo>
                      <a:pt x="1509" y="1397"/>
                    </a:lnTo>
                    <a:cubicBezTo>
                      <a:pt x="1417" y="457"/>
                      <a:pt x="1329" y="1"/>
                      <a:pt x="1329" y="1"/>
                    </a:cubicBezTo>
                    <a:close/>
                  </a:path>
                </a:pathLst>
              </a:custGeom>
              <a:solidFill>
                <a:srgbClr val="F69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4"/>
              <p:cNvSpPr/>
              <p:nvPr/>
            </p:nvSpPr>
            <p:spPr>
              <a:xfrm>
                <a:off x="5386293" y="2052742"/>
                <a:ext cx="129998" cy="24541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3500" extrusionOk="0">
                    <a:moveTo>
                      <a:pt x="1854" y="1"/>
                    </a:moveTo>
                    <a:cubicBezTo>
                      <a:pt x="1473" y="549"/>
                      <a:pt x="1148" y="1122"/>
                      <a:pt x="837" y="1702"/>
                    </a:cubicBezTo>
                    <a:cubicBezTo>
                      <a:pt x="531" y="2289"/>
                      <a:pt x="240" y="2880"/>
                      <a:pt x="0" y="3500"/>
                    </a:cubicBezTo>
                    <a:cubicBezTo>
                      <a:pt x="378" y="2952"/>
                      <a:pt x="702" y="2378"/>
                      <a:pt x="1014" y="1798"/>
                    </a:cubicBezTo>
                    <a:cubicBezTo>
                      <a:pt x="1322" y="1210"/>
                      <a:pt x="1613" y="620"/>
                      <a:pt x="18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54"/>
              <p:cNvSpPr/>
              <p:nvPr/>
            </p:nvSpPr>
            <p:spPr>
              <a:xfrm>
                <a:off x="5427663" y="2064662"/>
                <a:ext cx="47680" cy="81967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16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3" y="205"/>
                      <a:pt x="135" y="401"/>
                      <a:pt x="224" y="598"/>
                    </a:cubicBezTo>
                    <a:cubicBezTo>
                      <a:pt x="309" y="792"/>
                      <a:pt x="404" y="981"/>
                      <a:pt x="519" y="1169"/>
                    </a:cubicBezTo>
                    <a:lnTo>
                      <a:pt x="680" y="1051"/>
                    </a:lnTo>
                    <a:cubicBezTo>
                      <a:pt x="548" y="896"/>
                      <a:pt x="424" y="726"/>
                      <a:pt x="309" y="549"/>
                    </a:cubicBezTo>
                    <a:cubicBezTo>
                      <a:pt x="197" y="375"/>
                      <a:pt x="92" y="19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4" name="Google Shape;1664;p54"/>
            <p:cNvSpPr/>
            <p:nvPr/>
          </p:nvSpPr>
          <p:spPr>
            <a:xfrm flipH="1">
              <a:off x="6941689" y="1859370"/>
              <a:ext cx="41717" cy="72092"/>
            </a:xfrm>
            <a:custGeom>
              <a:avLst/>
              <a:gdLst/>
              <a:ahLst/>
              <a:cxnLst/>
              <a:rect l="l" t="t" r="r" b="b"/>
              <a:pathLst>
                <a:path w="2183" h="3772" extrusionOk="0">
                  <a:moveTo>
                    <a:pt x="382" y="1"/>
                  </a:moveTo>
                  <a:cubicBezTo>
                    <a:pt x="382" y="1"/>
                    <a:pt x="1" y="3722"/>
                    <a:pt x="689" y="3771"/>
                  </a:cubicBezTo>
                  <a:cubicBezTo>
                    <a:pt x="697" y="3772"/>
                    <a:pt x="705" y="3772"/>
                    <a:pt x="712" y="3772"/>
                  </a:cubicBezTo>
                  <a:cubicBezTo>
                    <a:pt x="1396" y="3772"/>
                    <a:pt x="2183" y="1732"/>
                    <a:pt x="1995" y="1732"/>
                  </a:cubicBezTo>
                  <a:cubicBezTo>
                    <a:pt x="1805" y="1732"/>
                    <a:pt x="830" y="2637"/>
                    <a:pt x="830" y="2637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FF8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1452;p52">
            <a:extLst>
              <a:ext uri="{FF2B5EF4-FFF2-40B4-BE49-F238E27FC236}">
                <a16:creationId xmlns:a16="http://schemas.microsoft.com/office/drawing/2014/main" id="{B250CDCC-FF0D-4DA1-A282-22E3CB0237C3}"/>
              </a:ext>
            </a:extLst>
          </p:cNvPr>
          <p:cNvSpPr/>
          <p:nvPr/>
        </p:nvSpPr>
        <p:spPr>
          <a:xfrm rot="16200000">
            <a:off x="2912857" y="724962"/>
            <a:ext cx="1004446" cy="5606837"/>
          </a:xfrm>
          <a:prstGeom prst="roundRect">
            <a:avLst>
              <a:gd name="adj" fmla="val 4846"/>
            </a:avLst>
          </a:prstGeom>
          <a:solidFill>
            <a:srgbClr val="EB43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06;p53">
            <a:extLst>
              <a:ext uri="{FF2B5EF4-FFF2-40B4-BE49-F238E27FC236}">
                <a16:creationId xmlns:a16="http://schemas.microsoft.com/office/drawing/2014/main" id="{5B6581EA-F4C9-4407-9130-5CE300DE9CF7}"/>
              </a:ext>
            </a:extLst>
          </p:cNvPr>
          <p:cNvSpPr/>
          <p:nvPr/>
        </p:nvSpPr>
        <p:spPr>
          <a:xfrm flipH="1">
            <a:off x="3810793" y="3195412"/>
            <a:ext cx="1241268" cy="349036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4" name="Google Shape;1506;p53">
            <a:extLst>
              <a:ext uri="{FF2B5EF4-FFF2-40B4-BE49-F238E27FC236}">
                <a16:creationId xmlns:a16="http://schemas.microsoft.com/office/drawing/2014/main" id="{58AEB641-71A9-4F2A-944E-61DBE71B0392}"/>
              </a:ext>
            </a:extLst>
          </p:cNvPr>
          <p:cNvSpPr/>
          <p:nvPr/>
        </p:nvSpPr>
        <p:spPr>
          <a:xfrm flipH="1">
            <a:off x="243840" y="1329141"/>
            <a:ext cx="8343898" cy="1641572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33" name="Google Shape;333;p27"/>
          <p:cNvSpPr txBox="1">
            <a:spLocks noGrp="1"/>
          </p:cNvSpPr>
          <p:nvPr>
            <p:ph type="ctrTitle"/>
          </p:nvPr>
        </p:nvSpPr>
        <p:spPr>
          <a:xfrm>
            <a:off x="6063649" y="398250"/>
            <a:ext cx="236017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FEBD7"/>
                </a:solidFill>
              </a:rPr>
              <a:t>MORPHFUN IDEA</a:t>
            </a:r>
            <a:endParaRPr dirty="0">
              <a:solidFill>
                <a:srgbClr val="EFEBD7"/>
              </a:solidFill>
            </a:endParaRPr>
          </a:p>
        </p:txBody>
      </p:sp>
      <p:sp>
        <p:nvSpPr>
          <p:cNvPr id="9" name="Google Shape;250;p26">
            <a:extLst>
              <a:ext uri="{FF2B5EF4-FFF2-40B4-BE49-F238E27FC236}">
                <a16:creationId xmlns:a16="http://schemas.microsoft.com/office/drawing/2014/main" id="{30CCE4A1-74D1-4C25-9A40-1DC45DC4EF6D}"/>
              </a:ext>
            </a:extLst>
          </p:cNvPr>
          <p:cNvSpPr txBox="1">
            <a:spLocks/>
          </p:cNvSpPr>
          <p:nvPr/>
        </p:nvSpPr>
        <p:spPr>
          <a:xfrm flipH="1">
            <a:off x="556262" y="1609994"/>
            <a:ext cx="7992587" cy="1237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pPr algn="l"/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MorphFun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is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a </a:t>
            </a:r>
            <a:r>
              <a:rPr lang="it-IT" sz="2800" u="sng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Timbre Transfer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application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,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that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relies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on a </a:t>
            </a:r>
          </a:p>
          <a:p>
            <a:pPr algn="l"/>
            <a:r>
              <a:rPr lang="it-IT" sz="2800">
                <a:solidFill>
                  <a:srgbClr val="FFFAE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 </a:t>
            </a:r>
            <a:r>
              <a:rPr lang="it-IT" sz="2800" u="sng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Pose </a:t>
            </a:r>
            <a:r>
              <a:rPr lang="it-IT" sz="2800" u="sng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Estimation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approach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to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let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the user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choose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the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instrument</a:t>
            </a:r>
            <a:endParaRPr lang="it-IT" sz="280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3" name="Google Shape;1416;p49">
            <a:extLst>
              <a:ext uri="{FF2B5EF4-FFF2-40B4-BE49-F238E27FC236}">
                <a16:creationId xmlns:a16="http://schemas.microsoft.com/office/drawing/2014/main" id="{355296C6-C2ED-4B55-9826-DCB25F10CF1C}"/>
              </a:ext>
            </a:extLst>
          </p:cNvPr>
          <p:cNvSpPr txBox="1"/>
          <p:nvPr/>
        </p:nvSpPr>
        <p:spPr>
          <a:xfrm>
            <a:off x="3810793" y="3247421"/>
            <a:ext cx="4761707" cy="289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0000" anchor="t" anchorCtr="0">
            <a:noAutofit/>
          </a:bodyPr>
          <a:lstStyle/>
          <a:p>
            <a:pPr lvl="0" algn="just" rtl="0">
              <a:spcBef>
                <a:spcPts val="0"/>
              </a:spcBef>
              <a:buClr>
                <a:srgbClr val="F3F0E1"/>
              </a:buClr>
            </a:pPr>
            <a:r>
              <a:rPr lang="it-IT" sz="1600" dirty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Timbre Transfer</a:t>
            </a:r>
            <a:r>
              <a:rPr lang="it-IT" dirty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:</a:t>
            </a: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    it changes the timbre of an input sound</a:t>
            </a:r>
          </a:p>
          <a:p>
            <a:pPr lvl="0" algn="just" rtl="0">
              <a:spcBef>
                <a:spcPts val="0"/>
              </a:spcBef>
              <a:buClr>
                <a:srgbClr val="F3F0E1"/>
              </a:buClr>
            </a:pP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		</a:t>
            </a:r>
            <a:endParaRPr lang="en" sz="1600" dirty="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sym typeface="Catamaran"/>
            </a:endParaRPr>
          </a:p>
          <a:p>
            <a:pPr lvl="2" algn="just">
              <a:buClr>
                <a:srgbClr val="F3F0E1"/>
              </a:buClr>
            </a:pP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 		</a:t>
            </a:r>
          </a:p>
        </p:txBody>
      </p: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4C849A35-C92C-413E-B6C6-B65E9551D3AC}"/>
              </a:ext>
            </a:extLst>
          </p:cNvPr>
          <p:cNvGrpSpPr/>
          <p:nvPr/>
        </p:nvGrpSpPr>
        <p:grpSpPr>
          <a:xfrm>
            <a:off x="4288312" y="3889869"/>
            <a:ext cx="4924267" cy="349036"/>
            <a:chOff x="3991132" y="3964482"/>
            <a:chExt cx="4924267" cy="349036"/>
          </a:xfrm>
        </p:grpSpPr>
        <p:sp>
          <p:nvSpPr>
            <p:cNvPr id="17" name="Google Shape;1506;p53">
              <a:extLst>
                <a:ext uri="{FF2B5EF4-FFF2-40B4-BE49-F238E27FC236}">
                  <a16:creationId xmlns:a16="http://schemas.microsoft.com/office/drawing/2014/main" id="{7AA85357-0F15-4588-85F9-D8C79B51335A}"/>
                </a:ext>
              </a:extLst>
            </p:cNvPr>
            <p:cNvSpPr/>
            <p:nvPr/>
          </p:nvSpPr>
          <p:spPr>
            <a:xfrm flipV="1">
              <a:off x="3991132" y="3964482"/>
              <a:ext cx="1241268" cy="349036"/>
            </a:xfrm>
            <a:custGeom>
              <a:avLst/>
              <a:gdLst/>
              <a:ahLst/>
              <a:cxnLst/>
              <a:rect l="l" t="t" r="r" b="b"/>
              <a:pathLst>
                <a:path w="168565" h="25768" extrusionOk="0">
                  <a:moveTo>
                    <a:pt x="162123" y="0"/>
                  </a:moveTo>
                  <a:lnTo>
                    <a:pt x="168565" y="4832"/>
                  </a:lnTo>
                  <a:lnTo>
                    <a:pt x="163331" y="25768"/>
                  </a:lnTo>
                  <a:lnTo>
                    <a:pt x="0" y="21943"/>
                  </a:lnTo>
                  <a:lnTo>
                    <a:pt x="2416" y="32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6" name="Google Shape;1416;p49">
              <a:extLst>
                <a:ext uri="{FF2B5EF4-FFF2-40B4-BE49-F238E27FC236}">
                  <a16:creationId xmlns:a16="http://schemas.microsoft.com/office/drawing/2014/main" id="{FC7089CC-7255-4153-BC8A-D59B073E6F6B}"/>
                </a:ext>
              </a:extLst>
            </p:cNvPr>
            <p:cNvSpPr txBox="1"/>
            <p:nvPr/>
          </p:nvSpPr>
          <p:spPr>
            <a:xfrm>
              <a:off x="3991132" y="4028013"/>
              <a:ext cx="4924267" cy="2855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0000" anchor="t" anchorCtr="0">
              <a:noAutofit/>
            </a:bodyPr>
            <a:lstStyle/>
            <a:p>
              <a:pPr lvl="0" algn="just" rtl="0">
                <a:spcBef>
                  <a:spcPts val="0"/>
                </a:spcBef>
                <a:buClr>
                  <a:srgbClr val="F3F0E1"/>
                </a:buClr>
              </a:pPr>
              <a:r>
                <a:rPr lang="it-IT" sz="1600">
                  <a:solidFill>
                    <a:srgbClr val="FFFAE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ig Shoulders Text"/>
                  <a:ea typeface="Big Shoulders Text"/>
                  <a:cs typeface="Big Shoulders Text"/>
                  <a:sym typeface="Big Shoulders Text"/>
                </a:rPr>
                <a:t>Pose </a:t>
              </a:r>
              <a:r>
                <a:rPr lang="it-IT" sz="1600" err="1">
                  <a:solidFill>
                    <a:srgbClr val="FFFAE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ig Shoulders Text"/>
                  <a:ea typeface="Big Shoulders Text"/>
                  <a:cs typeface="Big Shoulders Text"/>
                  <a:sym typeface="Big Shoulders Text"/>
                </a:rPr>
                <a:t>Estimation</a:t>
              </a:r>
              <a:r>
                <a:rPr lang="it-IT">
                  <a:solidFill>
                    <a:srgbClr val="FFFAE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ig Shoulders Text"/>
                  <a:ea typeface="Big Shoulders Text"/>
                  <a:cs typeface="Big Shoulders Text"/>
                  <a:sym typeface="Big Shoulders Text"/>
                </a:rPr>
                <a:t>:</a:t>
              </a:r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    thought to make the application </a:t>
              </a:r>
            </a:p>
            <a:p>
              <a:pPr lvl="0" algn="just" rtl="0">
                <a:spcBef>
                  <a:spcPts val="0"/>
                </a:spcBef>
                <a:buClr>
                  <a:srgbClr val="F3F0E1"/>
                </a:buClr>
              </a:pPr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		an immersive and funny experience</a:t>
              </a:r>
            </a:p>
            <a:p>
              <a:pPr lvl="0" algn="just" rtl="0">
                <a:spcBef>
                  <a:spcPts val="0"/>
                </a:spcBef>
                <a:buClr>
                  <a:srgbClr val="F3F0E1"/>
                </a:buClr>
              </a:pPr>
              <a:endParaRPr lang="en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endParaRPr>
            </a:p>
            <a:p>
              <a:pPr lvl="2" algn="just">
                <a:buClr>
                  <a:srgbClr val="F3F0E1"/>
                </a:buClr>
              </a:pPr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 		</a:t>
              </a:r>
            </a:p>
          </p:txBody>
        </p:sp>
      </p:grp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2F2786B5-27AD-4AF0-B174-E51CFDAC48E5}"/>
              </a:ext>
            </a:extLst>
          </p:cNvPr>
          <p:cNvGrpSpPr/>
          <p:nvPr/>
        </p:nvGrpSpPr>
        <p:grpSpPr>
          <a:xfrm>
            <a:off x="6063649" y="3482731"/>
            <a:ext cx="2588162" cy="307777"/>
            <a:chOff x="5349397" y="3506485"/>
            <a:chExt cx="2588162" cy="307777"/>
          </a:xfrm>
        </p:grpSpPr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F9320669-0790-4747-92D6-9C6020245707}"/>
                </a:ext>
              </a:extLst>
            </p:cNvPr>
            <p:cNvSpPr txBox="1"/>
            <p:nvPr/>
          </p:nvSpPr>
          <p:spPr>
            <a:xfrm>
              <a:off x="5349397" y="3506485"/>
              <a:ext cx="179054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→ enormous boost in</a:t>
              </a:r>
              <a:endParaRPr lang="it-IT"/>
            </a:p>
          </p:txBody>
        </p:sp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D92F3F66-5D5B-452C-BB83-3DBE7496204B}"/>
                </a:ext>
              </a:extLst>
            </p:cNvPr>
            <p:cNvSpPr txBox="1"/>
            <p:nvPr/>
          </p:nvSpPr>
          <p:spPr>
            <a:xfrm>
              <a:off x="6980374" y="3529568"/>
              <a:ext cx="957185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 sz="1050">
                  <a:solidFill>
                    <a:schemeClr val="dk1"/>
                  </a:solidFill>
                  <a:latin typeface="Big Shoulders Text Black"/>
                  <a:sym typeface="Catamaran"/>
                </a:rPr>
                <a:t>CREATIVITY</a:t>
              </a:r>
              <a:endParaRPr lang="it-IT" sz="1050">
                <a:solidFill>
                  <a:schemeClr val="dk1"/>
                </a:solidFill>
                <a:latin typeface="Big Shoulders Text Black"/>
                <a:sym typeface="Big Shoulders Text Black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p56"/>
          <p:cNvSpPr/>
          <p:nvPr/>
        </p:nvSpPr>
        <p:spPr>
          <a:xfrm flipH="1">
            <a:off x="472440" y="1587977"/>
            <a:ext cx="7757160" cy="2961163"/>
          </a:xfrm>
          <a:custGeom>
            <a:avLst/>
            <a:gdLst/>
            <a:ahLst/>
            <a:cxnLst/>
            <a:rect l="l" t="t" r="r" b="b"/>
            <a:pathLst>
              <a:path w="241902" h="139993" extrusionOk="0">
                <a:moveTo>
                  <a:pt x="16941" y="0"/>
                </a:moveTo>
                <a:lnTo>
                  <a:pt x="0" y="24371"/>
                </a:lnTo>
                <a:lnTo>
                  <a:pt x="10224" y="139824"/>
                </a:lnTo>
                <a:lnTo>
                  <a:pt x="241323" y="139993"/>
                </a:lnTo>
                <a:lnTo>
                  <a:pt x="241902" y="640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961" name="Google Shape;1961;p56"/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962" name="Google Shape;1962;p56"/>
          <p:cNvSpPr txBox="1">
            <a:spLocks noGrp="1"/>
          </p:cNvSpPr>
          <p:nvPr>
            <p:ph type="body" idx="1"/>
          </p:nvPr>
        </p:nvSpPr>
        <p:spPr>
          <a:xfrm>
            <a:off x="791725" y="1465508"/>
            <a:ext cx="7703700" cy="32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400" dirty="0">
                <a:solidFill>
                  <a:schemeClr val="dk1"/>
                </a:solidFill>
              </a:rPr>
              <a:t>The user live </a:t>
            </a:r>
            <a:r>
              <a:rPr lang="it-IT" sz="1400" dirty="0" err="1">
                <a:solidFill>
                  <a:schemeClr val="dk1"/>
                </a:solidFill>
              </a:rPr>
              <a:t>records</a:t>
            </a:r>
            <a:r>
              <a:rPr lang="it-IT" sz="1400" dirty="0">
                <a:solidFill>
                  <a:schemeClr val="dk1"/>
                </a:solidFill>
              </a:rPr>
              <a:t> an audio: the system loops </a:t>
            </a:r>
            <a:r>
              <a:rPr lang="it-IT" sz="1400" dirty="0" err="1">
                <a:solidFill>
                  <a:schemeClr val="dk1"/>
                </a:solidFill>
              </a:rPr>
              <a:t>it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until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another</a:t>
            </a:r>
            <a:r>
              <a:rPr lang="it-IT" sz="1400" dirty="0">
                <a:solidFill>
                  <a:schemeClr val="dk1"/>
                </a:solidFill>
              </a:rPr>
              <a:t> recording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enabled</a:t>
            </a:r>
            <a:r>
              <a:rPr lang="it-IT" sz="1400" dirty="0">
                <a:solidFill>
                  <a:schemeClr val="dk1"/>
                </a:solidFill>
              </a:rPr>
              <a:t> 		or the </a:t>
            </a:r>
            <a:r>
              <a:rPr lang="it-IT" sz="1400" dirty="0" err="1">
                <a:solidFill>
                  <a:schemeClr val="dk1"/>
                </a:solidFill>
              </a:rPr>
              <a:t>application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closed</a:t>
            </a:r>
            <a:endParaRPr lang="it-IT" sz="14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400" dirty="0" err="1">
                <a:solidFill>
                  <a:schemeClr val="dk1"/>
                </a:solidFill>
              </a:rPr>
              <a:t>While</a:t>
            </a:r>
            <a:r>
              <a:rPr lang="it-IT" sz="1400" dirty="0">
                <a:solidFill>
                  <a:schemeClr val="dk1"/>
                </a:solidFill>
              </a:rPr>
              <a:t> the loop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on, the system </a:t>
            </a:r>
            <a:r>
              <a:rPr lang="it-IT" sz="1400" dirty="0" err="1">
                <a:solidFill>
                  <a:schemeClr val="dk1"/>
                </a:solidFill>
              </a:rPr>
              <a:t>continuously</a:t>
            </a:r>
            <a:r>
              <a:rPr lang="it-IT" sz="1400" dirty="0">
                <a:solidFill>
                  <a:schemeClr val="dk1"/>
                </a:solidFill>
              </a:rPr>
              <a:t> checks – by the use of the input camera 		or webcam – for the pose </a:t>
            </a:r>
            <a:r>
              <a:rPr lang="it-IT" sz="1400" dirty="0" err="1">
                <a:solidFill>
                  <a:schemeClr val="dk1"/>
                </a:solidFill>
              </a:rPr>
              <a:t>provided</a:t>
            </a:r>
            <a:r>
              <a:rPr lang="it-IT" sz="1400" dirty="0">
                <a:solidFill>
                  <a:schemeClr val="dk1"/>
                </a:solidFill>
              </a:rPr>
              <a:t> by the user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400" dirty="0" err="1">
                <a:solidFill>
                  <a:schemeClr val="dk1"/>
                </a:solidFill>
              </a:rPr>
              <a:t>Each</a:t>
            </a:r>
            <a:r>
              <a:rPr lang="it-IT" sz="1400" dirty="0">
                <a:solidFill>
                  <a:schemeClr val="dk1"/>
                </a:solidFill>
              </a:rPr>
              <a:t> pose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assigned</a:t>
            </a:r>
            <a:r>
              <a:rPr lang="it-IT" sz="1400" dirty="0">
                <a:solidFill>
                  <a:schemeClr val="dk1"/>
                </a:solidFill>
              </a:rPr>
              <a:t> to an </a:t>
            </a:r>
            <a:r>
              <a:rPr lang="it-IT" sz="1400" dirty="0" err="1">
                <a:solidFill>
                  <a:schemeClr val="dk1"/>
                </a:solidFill>
              </a:rPr>
              <a:t>instrument</a:t>
            </a:r>
            <a:r>
              <a:rPr lang="it-IT" sz="1400" dirty="0">
                <a:solidFill>
                  <a:schemeClr val="dk1"/>
                </a:solidFill>
              </a:rPr>
              <a:t>: </a:t>
            </a:r>
            <a:r>
              <a:rPr lang="it-IT" sz="1400" dirty="0" err="1">
                <a:solidFill>
                  <a:schemeClr val="dk1"/>
                </a:solidFill>
              </a:rPr>
              <a:t>if</a:t>
            </a:r>
            <a:r>
              <a:rPr lang="it-IT" sz="1400" dirty="0">
                <a:solidFill>
                  <a:schemeClr val="dk1"/>
                </a:solidFill>
              </a:rPr>
              <a:t> the system </a:t>
            </a:r>
            <a:r>
              <a:rPr lang="it-IT" sz="1400" dirty="0" err="1">
                <a:solidFill>
                  <a:schemeClr val="dk1"/>
                </a:solidFill>
              </a:rPr>
              <a:t>recognizes</a:t>
            </a:r>
            <a:r>
              <a:rPr lang="it-IT" sz="1400" dirty="0">
                <a:solidFill>
                  <a:schemeClr val="dk1"/>
                </a:solidFill>
              </a:rPr>
              <a:t> the pose of the </a:t>
            </a:r>
            <a:r>
              <a:rPr lang="it-IT" sz="1400" dirty="0" err="1">
                <a:solidFill>
                  <a:schemeClr val="dk1"/>
                </a:solidFill>
              </a:rPr>
              <a:t>violin</a:t>
            </a:r>
            <a:r>
              <a:rPr lang="it-IT" sz="1400" dirty="0">
                <a:solidFill>
                  <a:schemeClr val="dk1"/>
                </a:solidFill>
              </a:rPr>
              <a:t>, 		the output looping audio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morphed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as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it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was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played</a:t>
            </a:r>
            <a:r>
              <a:rPr lang="it-IT" sz="1400" dirty="0">
                <a:solidFill>
                  <a:schemeClr val="dk1"/>
                </a:solidFill>
              </a:rPr>
              <a:t> by a </a:t>
            </a:r>
            <a:r>
              <a:rPr lang="it-IT" sz="1400" dirty="0" err="1">
                <a:solidFill>
                  <a:schemeClr val="dk1"/>
                </a:solidFill>
              </a:rPr>
              <a:t>violin</a:t>
            </a:r>
            <a:endParaRPr sz="1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1963" name="Google Shape;1963;p56"/>
          <p:cNvSpPr txBox="1">
            <a:spLocks noGrp="1"/>
          </p:cNvSpPr>
          <p:nvPr>
            <p:ph type="ctrTitle" idx="4294967295"/>
          </p:nvPr>
        </p:nvSpPr>
        <p:spPr>
          <a:xfrm>
            <a:off x="2101161" y="359450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964" name="Google Shape;1964;p56"/>
          <p:cNvSpPr txBox="1">
            <a:spLocks noGrp="1"/>
          </p:cNvSpPr>
          <p:nvPr>
            <p:ph type="ctrTitle"/>
          </p:nvPr>
        </p:nvSpPr>
        <p:spPr>
          <a:xfrm>
            <a:off x="5966459" y="398243"/>
            <a:ext cx="245736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HOW IT WORKS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53"/>
          <p:cNvSpPr/>
          <p:nvPr/>
        </p:nvSpPr>
        <p:spPr>
          <a:xfrm>
            <a:off x="3474720" y="337900"/>
            <a:ext cx="5382981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507" name="Google Shape;1507;p53"/>
          <p:cNvSpPr txBox="1">
            <a:spLocks noGrp="1"/>
          </p:cNvSpPr>
          <p:nvPr>
            <p:ph type="ctrTitle"/>
          </p:nvPr>
        </p:nvSpPr>
        <p:spPr>
          <a:xfrm>
            <a:off x="3775050" y="407628"/>
            <a:ext cx="4679176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H</a:t>
            </a:r>
            <a:r>
              <a:rPr lang="en"/>
              <a:t>OW IT WORKS - USER INTERACTION</a:t>
            </a:r>
            <a:endParaRPr/>
          </a:p>
        </p:txBody>
      </p:sp>
      <p:sp>
        <p:nvSpPr>
          <p:cNvPr id="1601" name="Google Shape;1601;p53"/>
          <p:cNvSpPr txBox="1"/>
          <p:nvPr/>
        </p:nvSpPr>
        <p:spPr>
          <a:xfrm>
            <a:off x="390928" y="994529"/>
            <a:ext cx="1683071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Bahiana"/>
                <a:ea typeface="Bahiana"/>
                <a:cs typeface="Bahiana"/>
                <a:sym typeface="Bahiana"/>
              </a:rPr>
              <a:t>Recording</a:t>
            </a:r>
            <a:endParaRPr sz="3000">
              <a:solidFill>
                <a:schemeClr val="accent2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sp>
        <p:nvSpPr>
          <p:cNvPr id="1602" name="Google Shape;1602;p53"/>
          <p:cNvSpPr txBox="1"/>
          <p:nvPr/>
        </p:nvSpPr>
        <p:spPr>
          <a:xfrm>
            <a:off x="201061" y="3589337"/>
            <a:ext cx="2135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The user provides the input audio</a:t>
            </a:r>
            <a:endParaRPr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03" name="Google Shape;1603;p53"/>
          <p:cNvSpPr txBox="1"/>
          <p:nvPr/>
        </p:nvSpPr>
        <p:spPr>
          <a:xfrm>
            <a:off x="2630151" y="1743757"/>
            <a:ext cx="2135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Bahiana"/>
                <a:ea typeface="Bahiana"/>
                <a:cs typeface="Bahiana"/>
                <a:sym typeface="Bahiana"/>
              </a:rPr>
              <a:t>POSing</a:t>
            </a:r>
            <a:endParaRPr sz="3000">
              <a:solidFill>
                <a:schemeClr val="accent2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sp>
        <p:nvSpPr>
          <p:cNvPr id="1604" name="Google Shape;1604;p53"/>
          <p:cNvSpPr txBox="1"/>
          <p:nvPr/>
        </p:nvSpPr>
        <p:spPr>
          <a:xfrm>
            <a:off x="5612746" y="4393863"/>
            <a:ext cx="294240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The morphed audio is reproduced, the user can record again</a:t>
            </a:r>
            <a:endParaRPr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grpSp>
        <p:nvGrpSpPr>
          <p:cNvPr id="101" name="Google Shape;1778;p55">
            <a:extLst>
              <a:ext uri="{FF2B5EF4-FFF2-40B4-BE49-F238E27FC236}">
                <a16:creationId xmlns:a16="http://schemas.microsoft.com/office/drawing/2014/main" id="{C85DDAC0-E374-4C7D-AA69-F2AA020AA369}"/>
              </a:ext>
            </a:extLst>
          </p:cNvPr>
          <p:cNvGrpSpPr/>
          <p:nvPr/>
        </p:nvGrpSpPr>
        <p:grpSpPr>
          <a:xfrm>
            <a:off x="3617630" y="2225529"/>
            <a:ext cx="1205603" cy="1718160"/>
            <a:chOff x="5331297" y="2228167"/>
            <a:chExt cx="1608022" cy="2335141"/>
          </a:xfrm>
        </p:grpSpPr>
        <p:sp>
          <p:nvSpPr>
            <p:cNvPr id="102" name="Google Shape;1779;p55">
              <a:extLst>
                <a:ext uri="{FF2B5EF4-FFF2-40B4-BE49-F238E27FC236}">
                  <a16:creationId xmlns:a16="http://schemas.microsoft.com/office/drawing/2014/main" id="{F2C25A36-B49A-4F7F-B49B-B7AEAA52A51A}"/>
                </a:ext>
              </a:extLst>
            </p:cNvPr>
            <p:cNvSpPr/>
            <p:nvPr/>
          </p:nvSpPr>
          <p:spPr>
            <a:xfrm>
              <a:off x="5733643" y="4402522"/>
              <a:ext cx="55332" cy="57902"/>
            </a:xfrm>
            <a:custGeom>
              <a:avLst/>
              <a:gdLst/>
              <a:ahLst/>
              <a:cxnLst/>
              <a:rect l="l" t="t" r="r" b="b"/>
              <a:pathLst>
                <a:path w="818" h="856" extrusionOk="0">
                  <a:moveTo>
                    <a:pt x="565" y="0"/>
                  </a:moveTo>
                  <a:lnTo>
                    <a:pt x="1" y="564"/>
                  </a:lnTo>
                  <a:lnTo>
                    <a:pt x="338" y="856"/>
                  </a:lnTo>
                  <a:lnTo>
                    <a:pt x="818" y="335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D75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780;p55">
              <a:extLst>
                <a:ext uri="{FF2B5EF4-FFF2-40B4-BE49-F238E27FC236}">
                  <a16:creationId xmlns:a16="http://schemas.microsoft.com/office/drawing/2014/main" id="{C5ADBFEE-3808-46F0-8E7E-9915A567BCC2}"/>
                </a:ext>
              </a:extLst>
            </p:cNvPr>
            <p:cNvSpPr/>
            <p:nvPr/>
          </p:nvSpPr>
          <p:spPr>
            <a:xfrm>
              <a:off x="6831434" y="4394945"/>
              <a:ext cx="64599" cy="65478"/>
            </a:xfrm>
            <a:custGeom>
              <a:avLst/>
              <a:gdLst/>
              <a:ahLst/>
              <a:cxnLst/>
              <a:rect l="l" t="t" r="r" b="b"/>
              <a:pathLst>
                <a:path w="955" h="968" extrusionOk="0">
                  <a:moveTo>
                    <a:pt x="309" y="0"/>
                  </a:moveTo>
                  <a:lnTo>
                    <a:pt x="0" y="269"/>
                  </a:lnTo>
                  <a:lnTo>
                    <a:pt x="456" y="968"/>
                  </a:lnTo>
                  <a:lnTo>
                    <a:pt x="954" y="620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rgbClr val="D75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781;p55">
              <a:extLst>
                <a:ext uri="{FF2B5EF4-FFF2-40B4-BE49-F238E27FC236}">
                  <a16:creationId xmlns:a16="http://schemas.microsoft.com/office/drawing/2014/main" id="{F1A1AD9C-93A1-4AAC-9C97-8D7365841292}"/>
                </a:ext>
              </a:extLst>
            </p:cNvPr>
            <p:cNvSpPr/>
            <p:nvPr/>
          </p:nvSpPr>
          <p:spPr>
            <a:xfrm>
              <a:off x="6570397" y="4411992"/>
              <a:ext cx="368922" cy="151316"/>
            </a:xfrm>
            <a:custGeom>
              <a:avLst/>
              <a:gdLst/>
              <a:ahLst/>
              <a:cxnLst/>
              <a:rect l="l" t="t" r="r" b="b"/>
              <a:pathLst>
                <a:path w="5454" h="2237" extrusionOk="0">
                  <a:moveTo>
                    <a:pt x="4813" y="1"/>
                  </a:moveTo>
                  <a:lnTo>
                    <a:pt x="4079" y="519"/>
                  </a:lnTo>
                  <a:lnTo>
                    <a:pt x="3859" y="1237"/>
                  </a:lnTo>
                  <a:cubicBezTo>
                    <a:pt x="3859" y="1237"/>
                    <a:pt x="2797" y="1457"/>
                    <a:pt x="1731" y="1611"/>
                  </a:cubicBezTo>
                  <a:cubicBezTo>
                    <a:pt x="669" y="1769"/>
                    <a:pt x="0" y="2050"/>
                    <a:pt x="984" y="2112"/>
                  </a:cubicBezTo>
                  <a:cubicBezTo>
                    <a:pt x="1964" y="2175"/>
                    <a:pt x="4813" y="2237"/>
                    <a:pt x="4813" y="2237"/>
                  </a:cubicBezTo>
                  <a:lnTo>
                    <a:pt x="5453" y="47"/>
                  </a:lnTo>
                  <a:lnTo>
                    <a:pt x="48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782;p55">
              <a:extLst>
                <a:ext uri="{FF2B5EF4-FFF2-40B4-BE49-F238E27FC236}">
                  <a16:creationId xmlns:a16="http://schemas.microsoft.com/office/drawing/2014/main" id="{89CB3BCC-2D87-4EDE-9308-A51390341873}"/>
                </a:ext>
              </a:extLst>
            </p:cNvPr>
            <p:cNvSpPr/>
            <p:nvPr/>
          </p:nvSpPr>
          <p:spPr>
            <a:xfrm>
              <a:off x="5756506" y="3328941"/>
              <a:ext cx="1104467" cy="1131456"/>
            </a:xfrm>
            <a:custGeom>
              <a:avLst/>
              <a:gdLst/>
              <a:ahLst/>
              <a:cxnLst/>
              <a:rect l="l" t="t" r="r" b="b"/>
              <a:pathLst>
                <a:path w="16328" h="16727" extrusionOk="0">
                  <a:moveTo>
                    <a:pt x="11822" y="0"/>
                  </a:moveTo>
                  <a:cubicBezTo>
                    <a:pt x="11727" y="0"/>
                    <a:pt x="9638" y="1613"/>
                    <a:pt x="9638" y="1613"/>
                  </a:cubicBezTo>
                  <a:lnTo>
                    <a:pt x="0" y="15910"/>
                  </a:lnTo>
                  <a:lnTo>
                    <a:pt x="480" y="16727"/>
                  </a:lnTo>
                  <a:lnTo>
                    <a:pt x="11825" y="3223"/>
                  </a:lnTo>
                  <a:lnTo>
                    <a:pt x="9684" y="10900"/>
                  </a:lnTo>
                  <a:lnTo>
                    <a:pt x="15987" y="16294"/>
                  </a:lnTo>
                  <a:lnTo>
                    <a:pt x="16327" y="15910"/>
                  </a:lnTo>
                  <a:lnTo>
                    <a:pt x="11734" y="10532"/>
                  </a:lnTo>
                  <a:lnTo>
                    <a:pt x="14399" y="3692"/>
                  </a:lnTo>
                  <a:cubicBezTo>
                    <a:pt x="14399" y="3692"/>
                    <a:pt x="11825" y="82"/>
                    <a:pt x="11825" y="3"/>
                  </a:cubicBezTo>
                  <a:cubicBezTo>
                    <a:pt x="11825" y="1"/>
                    <a:pt x="11824" y="0"/>
                    <a:pt x="11822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783;p55">
              <a:extLst>
                <a:ext uri="{FF2B5EF4-FFF2-40B4-BE49-F238E27FC236}">
                  <a16:creationId xmlns:a16="http://schemas.microsoft.com/office/drawing/2014/main" id="{02D7504D-6779-4F8E-BB84-E8DD5548C7BD}"/>
                </a:ext>
              </a:extLst>
            </p:cNvPr>
            <p:cNvSpPr/>
            <p:nvPr/>
          </p:nvSpPr>
          <p:spPr>
            <a:xfrm>
              <a:off x="5845661" y="2669816"/>
              <a:ext cx="247504" cy="261641"/>
            </a:xfrm>
            <a:custGeom>
              <a:avLst/>
              <a:gdLst/>
              <a:ahLst/>
              <a:cxnLst/>
              <a:rect l="l" t="t" r="r" b="b"/>
              <a:pathLst>
                <a:path w="3659" h="3868" extrusionOk="0">
                  <a:moveTo>
                    <a:pt x="2628" y="1"/>
                  </a:moveTo>
                  <a:cubicBezTo>
                    <a:pt x="2610" y="1"/>
                    <a:pt x="2594" y="8"/>
                    <a:pt x="2581" y="24"/>
                  </a:cubicBezTo>
                  <a:cubicBezTo>
                    <a:pt x="2457" y="178"/>
                    <a:pt x="2316" y="289"/>
                    <a:pt x="2316" y="289"/>
                  </a:cubicBezTo>
                  <a:cubicBezTo>
                    <a:pt x="2316" y="289"/>
                    <a:pt x="785" y="365"/>
                    <a:pt x="394" y="696"/>
                  </a:cubicBezTo>
                  <a:cubicBezTo>
                    <a:pt x="1" y="1025"/>
                    <a:pt x="158" y="1539"/>
                    <a:pt x="424" y="1930"/>
                  </a:cubicBezTo>
                  <a:cubicBezTo>
                    <a:pt x="689" y="2320"/>
                    <a:pt x="2192" y="3867"/>
                    <a:pt x="2192" y="3867"/>
                  </a:cubicBezTo>
                  <a:lnTo>
                    <a:pt x="2536" y="3280"/>
                  </a:lnTo>
                  <a:lnTo>
                    <a:pt x="2802" y="2316"/>
                  </a:lnTo>
                  <a:cubicBezTo>
                    <a:pt x="2802" y="2316"/>
                    <a:pt x="3480" y="1368"/>
                    <a:pt x="3578" y="1179"/>
                  </a:cubicBezTo>
                  <a:cubicBezTo>
                    <a:pt x="3658" y="1027"/>
                    <a:pt x="3574" y="833"/>
                    <a:pt x="3471" y="833"/>
                  </a:cubicBezTo>
                  <a:cubicBezTo>
                    <a:pt x="3447" y="833"/>
                    <a:pt x="3422" y="844"/>
                    <a:pt x="3398" y="867"/>
                  </a:cubicBezTo>
                  <a:cubicBezTo>
                    <a:pt x="3267" y="988"/>
                    <a:pt x="2480" y="1447"/>
                    <a:pt x="2480" y="1447"/>
                  </a:cubicBezTo>
                  <a:lnTo>
                    <a:pt x="2283" y="844"/>
                  </a:lnTo>
                  <a:lnTo>
                    <a:pt x="2706" y="696"/>
                  </a:lnTo>
                  <a:cubicBezTo>
                    <a:pt x="3085" y="555"/>
                    <a:pt x="2785" y="1"/>
                    <a:pt x="2628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784;p55">
              <a:extLst>
                <a:ext uri="{FF2B5EF4-FFF2-40B4-BE49-F238E27FC236}">
                  <a16:creationId xmlns:a16="http://schemas.microsoft.com/office/drawing/2014/main" id="{33223583-D28D-4F9D-97AB-8D0D479A740F}"/>
                </a:ext>
              </a:extLst>
            </p:cNvPr>
            <p:cNvSpPr/>
            <p:nvPr/>
          </p:nvSpPr>
          <p:spPr>
            <a:xfrm>
              <a:off x="5975672" y="2571800"/>
              <a:ext cx="876173" cy="1043927"/>
            </a:xfrm>
            <a:custGeom>
              <a:avLst/>
              <a:gdLst/>
              <a:ahLst/>
              <a:cxnLst/>
              <a:rect l="l" t="t" r="r" b="b"/>
              <a:pathLst>
                <a:path w="12953" h="15433" extrusionOk="0">
                  <a:moveTo>
                    <a:pt x="6614" y="1"/>
                  </a:moveTo>
                  <a:lnTo>
                    <a:pt x="3896" y="1699"/>
                  </a:lnTo>
                  <a:cubicBezTo>
                    <a:pt x="3896" y="1699"/>
                    <a:pt x="3551" y="6586"/>
                    <a:pt x="3551" y="6677"/>
                  </a:cubicBezTo>
                  <a:cubicBezTo>
                    <a:pt x="3551" y="6678"/>
                    <a:pt x="3551" y="6679"/>
                    <a:pt x="3549" y="6679"/>
                  </a:cubicBezTo>
                  <a:cubicBezTo>
                    <a:pt x="3465" y="6679"/>
                    <a:pt x="987" y="4008"/>
                    <a:pt x="987" y="4008"/>
                  </a:cubicBezTo>
                  <a:lnTo>
                    <a:pt x="0" y="5687"/>
                  </a:lnTo>
                  <a:lnTo>
                    <a:pt x="4585" y="8773"/>
                  </a:lnTo>
                  <a:lnTo>
                    <a:pt x="5051" y="5304"/>
                  </a:lnTo>
                  <a:cubicBezTo>
                    <a:pt x="5051" y="5304"/>
                    <a:pt x="7365" y="9835"/>
                    <a:pt x="7283" y="10513"/>
                  </a:cubicBezTo>
                  <a:cubicBezTo>
                    <a:pt x="7201" y="11193"/>
                    <a:pt x="6398" y="12806"/>
                    <a:pt x="6398" y="12806"/>
                  </a:cubicBezTo>
                  <a:lnTo>
                    <a:pt x="7585" y="13088"/>
                  </a:lnTo>
                  <a:lnTo>
                    <a:pt x="8303" y="12052"/>
                  </a:lnTo>
                  <a:cubicBezTo>
                    <a:pt x="8303" y="12052"/>
                    <a:pt x="8399" y="12682"/>
                    <a:pt x="8365" y="13619"/>
                  </a:cubicBezTo>
                  <a:cubicBezTo>
                    <a:pt x="9493" y="14183"/>
                    <a:pt x="11238" y="15432"/>
                    <a:pt x="11238" y="15432"/>
                  </a:cubicBezTo>
                  <a:cubicBezTo>
                    <a:pt x="12953" y="3113"/>
                    <a:pt x="11159" y="1585"/>
                    <a:pt x="11159" y="1585"/>
                  </a:cubicBezTo>
                  <a:cubicBezTo>
                    <a:pt x="10530" y="1178"/>
                    <a:pt x="6614" y="1"/>
                    <a:pt x="66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785;p55">
              <a:extLst>
                <a:ext uri="{FF2B5EF4-FFF2-40B4-BE49-F238E27FC236}">
                  <a16:creationId xmlns:a16="http://schemas.microsoft.com/office/drawing/2014/main" id="{F15226F3-AF0B-4E94-B232-A8A9DB6837D0}"/>
                </a:ext>
              </a:extLst>
            </p:cNvPr>
            <p:cNvSpPr/>
            <p:nvPr/>
          </p:nvSpPr>
          <p:spPr>
            <a:xfrm>
              <a:off x="5666472" y="2648238"/>
              <a:ext cx="554804" cy="455099"/>
            </a:xfrm>
            <a:custGeom>
              <a:avLst/>
              <a:gdLst/>
              <a:ahLst/>
              <a:cxnLst/>
              <a:rect l="l" t="t" r="r" b="b"/>
              <a:pathLst>
                <a:path w="8202" h="6728" extrusionOk="0">
                  <a:moveTo>
                    <a:pt x="7692" y="1"/>
                  </a:moveTo>
                  <a:cubicBezTo>
                    <a:pt x="7640" y="1"/>
                    <a:pt x="7601" y="39"/>
                    <a:pt x="7647" y="186"/>
                  </a:cubicBezTo>
                  <a:cubicBezTo>
                    <a:pt x="7293" y="560"/>
                    <a:pt x="2637" y="3957"/>
                    <a:pt x="1811" y="4193"/>
                  </a:cubicBezTo>
                  <a:cubicBezTo>
                    <a:pt x="1632" y="4244"/>
                    <a:pt x="1446" y="4264"/>
                    <a:pt x="1264" y="4264"/>
                  </a:cubicBezTo>
                  <a:cubicBezTo>
                    <a:pt x="606" y="4264"/>
                    <a:pt x="1" y="4003"/>
                    <a:pt x="1" y="4003"/>
                  </a:cubicBezTo>
                  <a:lnTo>
                    <a:pt x="1" y="4003"/>
                  </a:lnTo>
                  <a:lnTo>
                    <a:pt x="1811" y="6727"/>
                  </a:lnTo>
                  <a:cubicBezTo>
                    <a:pt x="1811" y="6727"/>
                    <a:pt x="1620" y="5367"/>
                    <a:pt x="3109" y="4265"/>
                  </a:cubicBezTo>
                  <a:cubicBezTo>
                    <a:pt x="4597" y="3163"/>
                    <a:pt x="7821" y="569"/>
                    <a:pt x="7821" y="569"/>
                  </a:cubicBezTo>
                  <a:cubicBezTo>
                    <a:pt x="7821" y="569"/>
                    <a:pt x="7936" y="751"/>
                    <a:pt x="8066" y="751"/>
                  </a:cubicBezTo>
                  <a:cubicBezTo>
                    <a:pt x="8110" y="751"/>
                    <a:pt x="8157" y="729"/>
                    <a:pt x="8201" y="671"/>
                  </a:cubicBezTo>
                  <a:cubicBezTo>
                    <a:pt x="8093" y="350"/>
                    <a:pt x="7821" y="45"/>
                    <a:pt x="7821" y="45"/>
                  </a:cubicBezTo>
                  <a:cubicBezTo>
                    <a:pt x="7821" y="45"/>
                    <a:pt x="7749" y="1"/>
                    <a:pt x="76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786;p55">
              <a:extLst>
                <a:ext uri="{FF2B5EF4-FFF2-40B4-BE49-F238E27FC236}">
                  <a16:creationId xmlns:a16="http://schemas.microsoft.com/office/drawing/2014/main" id="{6730CEEF-0B2C-4D8E-B112-6FE523F2897C}"/>
                </a:ext>
              </a:extLst>
            </p:cNvPr>
            <p:cNvSpPr/>
            <p:nvPr/>
          </p:nvSpPr>
          <p:spPr>
            <a:xfrm>
              <a:off x="5859663" y="2746728"/>
              <a:ext cx="304662" cy="248586"/>
            </a:xfrm>
            <a:custGeom>
              <a:avLst/>
              <a:gdLst/>
              <a:ahLst/>
              <a:cxnLst/>
              <a:rect l="l" t="t" r="r" b="b"/>
              <a:pathLst>
                <a:path w="4504" h="3675" extrusionOk="0">
                  <a:moveTo>
                    <a:pt x="3765" y="186"/>
                  </a:moveTo>
                  <a:cubicBezTo>
                    <a:pt x="3789" y="186"/>
                    <a:pt x="3813" y="188"/>
                    <a:pt x="3837" y="192"/>
                  </a:cubicBezTo>
                  <a:cubicBezTo>
                    <a:pt x="3981" y="215"/>
                    <a:pt x="4099" y="304"/>
                    <a:pt x="4158" y="435"/>
                  </a:cubicBezTo>
                  <a:lnTo>
                    <a:pt x="4204" y="540"/>
                  </a:lnTo>
                  <a:cubicBezTo>
                    <a:pt x="4296" y="734"/>
                    <a:pt x="4234" y="963"/>
                    <a:pt x="4057" y="1085"/>
                  </a:cubicBezTo>
                  <a:lnTo>
                    <a:pt x="932" y="3406"/>
                  </a:lnTo>
                  <a:cubicBezTo>
                    <a:pt x="856" y="3460"/>
                    <a:pt x="770" y="3486"/>
                    <a:pt x="684" y="3486"/>
                  </a:cubicBezTo>
                  <a:cubicBezTo>
                    <a:pt x="551" y="3486"/>
                    <a:pt x="420" y="3423"/>
                    <a:pt x="332" y="3308"/>
                  </a:cubicBezTo>
                  <a:cubicBezTo>
                    <a:pt x="207" y="3140"/>
                    <a:pt x="220" y="2907"/>
                    <a:pt x="364" y="2753"/>
                  </a:cubicBezTo>
                  <a:lnTo>
                    <a:pt x="3441" y="330"/>
                  </a:lnTo>
                  <a:cubicBezTo>
                    <a:pt x="3444" y="330"/>
                    <a:pt x="3447" y="327"/>
                    <a:pt x="3450" y="324"/>
                  </a:cubicBezTo>
                  <a:cubicBezTo>
                    <a:pt x="3535" y="233"/>
                    <a:pt x="3646" y="186"/>
                    <a:pt x="3765" y="186"/>
                  </a:cubicBezTo>
                  <a:close/>
                  <a:moveTo>
                    <a:pt x="3764" y="0"/>
                  </a:moveTo>
                  <a:cubicBezTo>
                    <a:pt x="3596" y="0"/>
                    <a:pt x="3436" y="67"/>
                    <a:pt x="3319" y="189"/>
                  </a:cubicBezTo>
                  <a:lnTo>
                    <a:pt x="243" y="2609"/>
                  </a:lnTo>
                  <a:lnTo>
                    <a:pt x="234" y="2619"/>
                  </a:lnTo>
                  <a:cubicBezTo>
                    <a:pt x="23" y="2839"/>
                    <a:pt x="1" y="3176"/>
                    <a:pt x="184" y="3419"/>
                  </a:cubicBezTo>
                  <a:cubicBezTo>
                    <a:pt x="305" y="3586"/>
                    <a:pt x="493" y="3675"/>
                    <a:pt x="682" y="3675"/>
                  </a:cubicBezTo>
                  <a:cubicBezTo>
                    <a:pt x="807" y="3675"/>
                    <a:pt x="932" y="3635"/>
                    <a:pt x="1043" y="3560"/>
                  </a:cubicBezTo>
                  <a:lnTo>
                    <a:pt x="4165" y="1238"/>
                  </a:lnTo>
                  <a:cubicBezTo>
                    <a:pt x="4417" y="1061"/>
                    <a:pt x="4503" y="737"/>
                    <a:pt x="4375" y="464"/>
                  </a:cubicBezTo>
                  <a:lnTo>
                    <a:pt x="4329" y="357"/>
                  </a:lnTo>
                  <a:cubicBezTo>
                    <a:pt x="4243" y="172"/>
                    <a:pt x="4070" y="42"/>
                    <a:pt x="3866" y="9"/>
                  </a:cubicBezTo>
                  <a:cubicBezTo>
                    <a:pt x="3832" y="3"/>
                    <a:pt x="3798" y="0"/>
                    <a:pt x="3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787;p55">
              <a:extLst>
                <a:ext uri="{FF2B5EF4-FFF2-40B4-BE49-F238E27FC236}">
                  <a16:creationId xmlns:a16="http://schemas.microsoft.com/office/drawing/2014/main" id="{2E5E072D-980D-4159-81EC-5F9238B294B3}"/>
                </a:ext>
              </a:extLst>
            </p:cNvPr>
            <p:cNvSpPr/>
            <p:nvPr/>
          </p:nvSpPr>
          <p:spPr>
            <a:xfrm>
              <a:off x="6015785" y="2718723"/>
              <a:ext cx="49311" cy="72986"/>
            </a:xfrm>
            <a:custGeom>
              <a:avLst/>
              <a:gdLst/>
              <a:ahLst/>
              <a:cxnLst/>
              <a:rect l="l" t="t" r="r" b="b"/>
              <a:pathLst>
                <a:path w="729" h="1079" extrusionOk="0">
                  <a:moveTo>
                    <a:pt x="108" y="0"/>
                  </a:moveTo>
                  <a:cubicBezTo>
                    <a:pt x="92" y="0"/>
                    <a:pt x="77" y="4"/>
                    <a:pt x="63" y="13"/>
                  </a:cubicBezTo>
                  <a:cubicBezTo>
                    <a:pt x="17" y="39"/>
                    <a:pt x="1" y="98"/>
                    <a:pt x="27" y="141"/>
                  </a:cubicBezTo>
                  <a:lnTo>
                    <a:pt x="538" y="1029"/>
                  </a:lnTo>
                  <a:cubicBezTo>
                    <a:pt x="558" y="1062"/>
                    <a:pt x="588" y="1078"/>
                    <a:pt x="621" y="1078"/>
                  </a:cubicBezTo>
                  <a:cubicBezTo>
                    <a:pt x="637" y="1078"/>
                    <a:pt x="653" y="1075"/>
                    <a:pt x="667" y="1066"/>
                  </a:cubicBezTo>
                  <a:cubicBezTo>
                    <a:pt x="712" y="1039"/>
                    <a:pt x="729" y="983"/>
                    <a:pt x="703" y="937"/>
                  </a:cubicBezTo>
                  <a:lnTo>
                    <a:pt x="191" y="49"/>
                  </a:lnTo>
                  <a:cubicBezTo>
                    <a:pt x="173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788;p55">
              <a:extLst>
                <a:ext uri="{FF2B5EF4-FFF2-40B4-BE49-F238E27FC236}">
                  <a16:creationId xmlns:a16="http://schemas.microsoft.com/office/drawing/2014/main" id="{C1C752FA-A584-4034-ACC7-EBBF62E3849F}"/>
                </a:ext>
              </a:extLst>
            </p:cNvPr>
            <p:cNvSpPr/>
            <p:nvPr/>
          </p:nvSpPr>
          <p:spPr>
            <a:xfrm>
              <a:off x="5981219" y="2757483"/>
              <a:ext cx="39774" cy="57496"/>
            </a:xfrm>
            <a:custGeom>
              <a:avLst/>
              <a:gdLst/>
              <a:ahLst/>
              <a:cxnLst/>
              <a:rect l="l" t="t" r="r" b="b"/>
              <a:pathLst>
                <a:path w="588" h="850" extrusionOk="0">
                  <a:moveTo>
                    <a:pt x="107" y="1"/>
                  </a:moveTo>
                  <a:cubicBezTo>
                    <a:pt x="91" y="1"/>
                    <a:pt x="74" y="5"/>
                    <a:pt x="59" y="13"/>
                  </a:cubicBezTo>
                  <a:cubicBezTo>
                    <a:pt x="17" y="36"/>
                    <a:pt x="0" y="95"/>
                    <a:pt x="26" y="142"/>
                  </a:cubicBezTo>
                  <a:lnTo>
                    <a:pt x="397" y="804"/>
                  </a:lnTo>
                  <a:cubicBezTo>
                    <a:pt x="417" y="833"/>
                    <a:pt x="447" y="850"/>
                    <a:pt x="479" y="850"/>
                  </a:cubicBezTo>
                  <a:cubicBezTo>
                    <a:pt x="495" y="850"/>
                    <a:pt x="512" y="847"/>
                    <a:pt x="525" y="840"/>
                  </a:cubicBezTo>
                  <a:cubicBezTo>
                    <a:pt x="571" y="814"/>
                    <a:pt x="587" y="758"/>
                    <a:pt x="561" y="712"/>
                  </a:cubicBezTo>
                  <a:lnTo>
                    <a:pt x="188" y="46"/>
                  </a:lnTo>
                  <a:cubicBezTo>
                    <a:pt x="172" y="18"/>
                    <a:pt x="140" y="1"/>
                    <a:pt x="1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789;p55">
              <a:extLst>
                <a:ext uri="{FF2B5EF4-FFF2-40B4-BE49-F238E27FC236}">
                  <a16:creationId xmlns:a16="http://schemas.microsoft.com/office/drawing/2014/main" id="{74D2CA87-8627-4565-A7A8-A64F16FD324B}"/>
                </a:ext>
              </a:extLst>
            </p:cNvPr>
            <p:cNvSpPr/>
            <p:nvPr/>
          </p:nvSpPr>
          <p:spPr>
            <a:xfrm>
              <a:off x="5927578" y="2771959"/>
              <a:ext cx="49311" cy="72986"/>
            </a:xfrm>
            <a:custGeom>
              <a:avLst/>
              <a:gdLst/>
              <a:ahLst/>
              <a:cxnLst/>
              <a:rect l="l" t="t" r="r" b="b"/>
              <a:pathLst>
                <a:path w="729" h="1079" extrusionOk="0">
                  <a:moveTo>
                    <a:pt x="107" y="0"/>
                  </a:moveTo>
                  <a:cubicBezTo>
                    <a:pt x="92" y="0"/>
                    <a:pt x="76" y="4"/>
                    <a:pt x="62" y="13"/>
                  </a:cubicBezTo>
                  <a:cubicBezTo>
                    <a:pt x="17" y="39"/>
                    <a:pt x="0" y="95"/>
                    <a:pt x="26" y="141"/>
                  </a:cubicBezTo>
                  <a:lnTo>
                    <a:pt x="538" y="1029"/>
                  </a:lnTo>
                  <a:cubicBezTo>
                    <a:pt x="557" y="1059"/>
                    <a:pt x="587" y="1078"/>
                    <a:pt x="619" y="1078"/>
                  </a:cubicBezTo>
                  <a:cubicBezTo>
                    <a:pt x="636" y="1078"/>
                    <a:pt x="652" y="1072"/>
                    <a:pt x="666" y="1066"/>
                  </a:cubicBezTo>
                  <a:cubicBezTo>
                    <a:pt x="711" y="1039"/>
                    <a:pt x="728" y="980"/>
                    <a:pt x="701" y="937"/>
                  </a:cubicBezTo>
                  <a:lnTo>
                    <a:pt x="190" y="46"/>
                  </a:lnTo>
                  <a:cubicBezTo>
                    <a:pt x="172" y="17"/>
                    <a:pt x="140" y="0"/>
                    <a:pt x="1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790;p55">
              <a:extLst>
                <a:ext uri="{FF2B5EF4-FFF2-40B4-BE49-F238E27FC236}">
                  <a16:creationId xmlns:a16="http://schemas.microsoft.com/office/drawing/2014/main" id="{14B57DF3-EFB1-454F-827E-69871BC4459B}"/>
                </a:ext>
              </a:extLst>
            </p:cNvPr>
            <p:cNvSpPr/>
            <p:nvPr/>
          </p:nvSpPr>
          <p:spPr>
            <a:xfrm>
              <a:off x="6008953" y="2713244"/>
              <a:ext cx="30913" cy="18466"/>
            </a:xfrm>
            <a:custGeom>
              <a:avLst/>
              <a:gdLst/>
              <a:ahLst/>
              <a:cxnLst/>
              <a:rect l="l" t="t" r="r" b="b"/>
              <a:pathLst>
                <a:path w="457" h="273" extrusionOk="0">
                  <a:moveTo>
                    <a:pt x="377" y="0"/>
                  </a:moveTo>
                  <a:cubicBezTo>
                    <a:pt x="329" y="0"/>
                    <a:pt x="258" y="21"/>
                    <a:pt x="187" y="61"/>
                  </a:cubicBezTo>
                  <a:cubicBezTo>
                    <a:pt x="73" y="127"/>
                    <a:pt x="0" y="209"/>
                    <a:pt x="23" y="251"/>
                  </a:cubicBezTo>
                  <a:cubicBezTo>
                    <a:pt x="31" y="265"/>
                    <a:pt x="51" y="272"/>
                    <a:pt x="78" y="272"/>
                  </a:cubicBezTo>
                  <a:cubicBezTo>
                    <a:pt x="125" y="272"/>
                    <a:pt x="196" y="250"/>
                    <a:pt x="270" y="209"/>
                  </a:cubicBezTo>
                  <a:cubicBezTo>
                    <a:pt x="380" y="146"/>
                    <a:pt x="456" y="61"/>
                    <a:pt x="433" y="21"/>
                  </a:cubicBezTo>
                  <a:cubicBezTo>
                    <a:pt x="425" y="7"/>
                    <a:pt x="405" y="0"/>
                    <a:pt x="3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791;p55">
              <a:extLst>
                <a:ext uri="{FF2B5EF4-FFF2-40B4-BE49-F238E27FC236}">
                  <a16:creationId xmlns:a16="http://schemas.microsoft.com/office/drawing/2014/main" id="{33BC6CAF-9BCC-4F40-B157-21997C42FA60}"/>
                </a:ext>
              </a:extLst>
            </p:cNvPr>
            <p:cNvSpPr/>
            <p:nvPr/>
          </p:nvSpPr>
          <p:spPr>
            <a:xfrm>
              <a:off x="5970125" y="2749636"/>
              <a:ext cx="30913" cy="18399"/>
            </a:xfrm>
            <a:custGeom>
              <a:avLst/>
              <a:gdLst/>
              <a:ahLst/>
              <a:cxnLst/>
              <a:rect l="l" t="t" r="r" b="b"/>
              <a:pathLst>
                <a:path w="457" h="272" extrusionOk="0">
                  <a:moveTo>
                    <a:pt x="380" y="0"/>
                  </a:moveTo>
                  <a:cubicBezTo>
                    <a:pt x="332" y="0"/>
                    <a:pt x="260" y="21"/>
                    <a:pt x="187" y="61"/>
                  </a:cubicBezTo>
                  <a:cubicBezTo>
                    <a:pt x="76" y="126"/>
                    <a:pt x="1" y="208"/>
                    <a:pt x="23" y="251"/>
                  </a:cubicBezTo>
                  <a:cubicBezTo>
                    <a:pt x="32" y="265"/>
                    <a:pt x="52" y="272"/>
                    <a:pt x="79" y="272"/>
                  </a:cubicBezTo>
                  <a:cubicBezTo>
                    <a:pt x="127" y="272"/>
                    <a:pt x="198" y="250"/>
                    <a:pt x="269" y="208"/>
                  </a:cubicBezTo>
                  <a:cubicBezTo>
                    <a:pt x="384" y="146"/>
                    <a:pt x="456" y="64"/>
                    <a:pt x="437" y="22"/>
                  </a:cubicBezTo>
                  <a:cubicBezTo>
                    <a:pt x="428" y="7"/>
                    <a:pt x="408" y="0"/>
                    <a:pt x="380" y="0"/>
                  </a:cubicBezTo>
                  <a:close/>
                </a:path>
              </a:pathLst>
            </a:custGeom>
            <a:solidFill>
              <a:srgbClr val="E06D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792;p55">
              <a:extLst>
                <a:ext uri="{FF2B5EF4-FFF2-40B4-BE49-F238E27FC236}">
                  <a16:creationId xmlns:a16="http://schemas.microsoft.com/office/drawing/2014/main" id="{4A7AA579-F48D-4A3D-B02A-8E08719EF2BB}"/>
                </a:ext>
              </a:extLst>
            </p:cNvPr>
            <p:cNvSpPr/>
            <p:nvPr/>
          </p:nvSpPr>
          <p:spPr>
            <a:xfrm>
              <a:off x="5918243" y="2766683"/>
              <a:ext cx="30845" cy="18534"/>
            </a:xfrm>
            <a:custGeom>
              <a:avLst/>
              <a:gdLst/>
              <a:ahLst/>
              <a:cxnLst/>
              <a:rect l="l" t="t" r="r" b="b"/>
              <a:pathLst>
                <a:path w="456" h="274" extrusionOk="0">
                  <a:moveTo>
                    <a:pt x="377" y="1"/>
                  </a:moveTo>
                  <a:cubicBezTo>
                    <a:pt x="329" y="1"/>
                    <a:pt x="258" y="23"/>
                    <a:pt x="187" y="65"/>
                  </a:cubicBezTo>
                  <a:cubicBezTo>
                    <a:pt x="72" y="127"/>
                    <a:pt x="0" y="212"/>
                    <a:pt x="20" y="251"/>
                  </a:cubicBezTo>
                  <a:cubicBezTo>
                    <a:pt x="28" y="267"/>
                    <a:pt x="48" y="274"/>
                    <a:pt x="76" y="274"/>
                  </a:cubicBezTo>
                  <a:cubicBezTo>
                    <a:pt x="124" y="274"/>
                    <a:pt x="196" y="252"/>
                    <a:pt x="269" y="212"/>
                  </a:cubicBezTo>
                  <a:cubicBezTo>
                    <a:pt x="380" y="150"/>
                    <a:pt x="456" y="65"/>
                    <a:pt x="433" y="22"/>
                  </a:cubicBezTo>
                  <a:cubicBezTo>
                    <a:pt x="425" y="8"/>
                    <a:pt x="405" y="1"/>
                    <a:pt x="377" y="1"/>
                  </a:cubicBezTo>
                  <a:close/>
                </a:path>
              </a:pathLst>
            </a:custGeom>
            <a:solidFill>
              <a:srgbClr val="E06D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793;p55">
              <a:extLst>
                <a:ext uri="{FF2B5EF4-FFF2-40B4-BE49-F238E27FC236}">
                  <a16:creationId xmlns:a16="http://schemas.microsoft.com/office/drawing/2014/main" id="{8FDCE45B-7479-434F-B4D7-F98F8EBD8C75}"/>
                </a:ext>
              </a:extLst>
            </p:cNvPr>
            <p:cNvSpPr/>
            <p:nvPr/>
          </p:nvSpPr>
          <p:spPr>
            <a:xfrm>
              <a:off x="5994951" y="2786502"/>
              <a:ext cx="206107" cy="224370"/>
            </a:xfrm>
            <a:custGeom>
              <a:avLst/>
              <a:gdLst/>
              <a:ahLst/>
              <a:cxnLst/>
              <a:rect l="l" t="t" r="r" b="b"/>
              <a:pathLst>
                <a:path w="3047" h="3317" extrusionOk="0">
                  <a:moveTo>
                    <a:pt x="1188" y="1"/>
                  </a:moveTo>
                  <a:lnTo>
                    <a:pt x="1001" y="267"/>
                  </a:lnTo>
                  <a:cubicBezTo>
                    <a:pt x="1001" y="267"/>
                    <a:pt x="516" y="391"/>
                    <a:pt x="358" y="660"/>
                  </a:cubicBezTo>
                  <a:cubicBezTo>
                    <a:pt x="204" y="925"/>
                    <a:pt x="0" y="1831"/>
                    <a:pt x="407" y="2051"/>
                  </a:cubicBezTo>
                  <a:cubicBezTo>
                    <a:pt x="756" y="2239"/>
                    <a:pt x="1457" y="2460"/>
                    <a:pt x="1878" y="2460"/>
                  </a:cubicBezTo>
                  <a:cubicBezTo>
                    <a:pt x="1949" y="2460"/>
                    <a:pt x="2011" y="2454"/>
                    <a:pt x="2063" y="2440"/>
                  </a:cubicBezTo>
                  <a:cubicBezTo>
                    <a:pt x="2470" y="2785"/>
                    <a:pt x="2782" y="3316"/>
                    <a:pt x="2782" y="3316"/>
                  </a:cubicBezTo>
                  <a:lnTo>
                    <a:pt x="3047" y="2598"/>
                  </a:lnTo>
                  <a:lnTo>
                    <a:pt x="2499" y="1909"/>
                  </a:lnTo>
                  <a:cubicBezTo>
                    <a:pt x="2499" y="1909"/>
                    <a:pt x="2956" y="863"/>
                    <a:pt x="2487" y="486"/>
                  </a:cubicBezTo>
                  <a:cubicBezTo>
                    <a:pt x="2017" y="112"/>
                    <a:pt x="1188" y="1"/>
                    <a:pt x="1188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794;p55">
              <a:extLst>
                <a:ext uri="{FF2B5EF4-FFF2-40B4-BE49-F238E27FC236}">
                  <a16:creationId xmlns:a16="http://schemas.microsoft.com/office/drawing/2014/main" id="{49EB88C0-53A2-46C7-8157-9575AA39CCF3}"/>
                </a:ext>
              </a:extLst>
            </p:cNvPr>
            <p:cNvSpPr/>
            <p:nvPr/>
          </p:nvSpPr>
          <p:spPr>
            <a:xfrm>
              <a:off x="6002730" y="2786502"/>
              <a:ext cx="131835" cy="167145"/>
            </a:xfrm>
            <a:custGeom>
              <a:avLst/>
              <a:gdLst/>
              <a:ahLst/>
              <a:cxnLst/>
              <a:rect l="l" t="t" r="r" b="b"/>
              <a:pathLst>
                <a:path w="1949" h="2471" extrusionOk="0">
                  <a:moveTo>
                    <a:pt x="1073" y="1"/>
                  </a:moveTo>
                  <a:lnTo>
                    <a:pt x="1073" y="1"/>
                  </a:lnTo>
                  <a:cubicBezTo>
                    <a:pt x="1005" y="85"/>
                    <a:pt x="941" y="168"/>
                    <a:pt x="877" y="255"/>
                  </a:cubicBezTo>
                  <a:lnTo>
                    <a:pt x="877" y="255"/>
                  </a:lnTo>
                  <a:cubicBezTo>
                    <a:pt x="715" y="294"/>
                    <a:pt x="557" y="353"/>
                    <a:pt x="413" y="447"/>
                  </a:cubicBezTo>
                  <a:cubicBezTo>
                    <a:pt x="345" y="493"/>
                    <a:pt x="276" y="548"/>
                    <a:pt x="224" y="624"/>
                  </a:cubicBezTo>
                  <a:cubicBezTo>
                    <a:pt x="174" y="700"/>
                    <a:pt x="145" y="778"/>
                    <a:pt x="115" y="860"/>
                  </a:cubicBezTo>
                  <a:cubicBezTo>
                    <a:pt x="62" y="1021"/>
                    <a:pt x="30" y="1188"/>
                    <a:pt x="14" y="1355"/>
                  </a:cubicBezTo>
                  <a:cubicBezTo>
                    <a:pt x="0" y="1526"/>
                    <a:pt x="3" y="1703"/>
                    <a:pt x="76" y="1867"/>
                  </a:cubicBezTo>
                  <a:cubicBezTo>
                    <a:pt x="115" y="1949"/>
                    <a:pt x="168" y="2031"/>
                    <a:pt x="250" y="2077"/>
                  </a:cubicBezTo>
                  <a:cubicBezTo>
                    <a:pt x="328" y="2122"/>
                    <a:pt x="404" y="2152"/>
                    <a:pt x="483" y="2185"/>
                  </a:cubicBezTo>
                  <a:cubicBezTo>
                    <a:pt x="637" y="2251"/>
                    <a:pt x="798" y="2303"/>
                    <a:pt x="958" y="2349"/>
                  </a:cubicBezTo>
                  <a:cubicBezTo>
                    <a:pt x="1119" y="2392"/>
                    <a:pt x="1282" y="2428"/>
                    <a:pt x="1450" y="2451"/>
                  </a:cubicBezTo>
                  <a:cubicBezTo>
                    <a:pt x="1536" y="2461"/>
                    <a:pt x="1624" y="2470"/>
                    <a:pt x="1712" y="2470"/>
                  </a:cubicBezTo>
                  <a:cubicBezTo>
                    <a:pt x="1792" y="2470"/>
                    <a:pt x="1872" y="2463"/>
                    <a:pt x="1948" y="2440"/>
                  </a:cubicBezTo>
                  <a:lnTo>
                    <a:pt x="1948" y="2440"/>
                  </a:lnTo>
                  <a:cubicBezTo>
                    <a:pt x="1901" y="2448"/>
                    <a:pt x="1854" y="2451"/>
                    <a:pt x="1806" y="2451"/>
                  </a:cubicBezTo>
                  <a:cubicBezTo>
                    <a:pt x="1689" y="2451"/>
                    <a:pt x="1571" y="2431"/>
                    <a:pt x="1456" y="2408"/>
                  </a:cubicBezTo>
                  <a:cubicBezTo>
                    <a:pt x="1296" y="2375"/>
                    <a:pt x="1135" y="2333"/>
                    <a:pt x="978" y="2283"/>
                  </a:cubicBezTo>
                  <a:cubicBezTo>
                    <a:pt x="820" y="2231"/>
                    <a:pt x="666" y="2175"/>
                    <a:pt x="515" y="2110"/>
                  </a:cubicBezTo>
                  <a:cubicBezTo>
                    <a:pt x="440" y="2077"/>
                    <a:pt x="362" y="2041"/>
                    <a:pt x="295" y="2001"/>
                  </a:cubicBezTo>
                  <a:cubicBezTo>
                    <a:pt x="233" y="1965"/>
                    <a:pt x="191" y="1900"/>
                    <a:pt x="158" y="1831"/>
                  </a:cubicBezTo>
                  <a:cubicBezTo>
                    <a:pt x="102" y="1690"/>
                    <a:pt x="89" y="1523"/>
                    <a:pt x="102" y="1362"/>
                  </a:cubicBezTo>
                  <a:cubicBezTo>
                    <a:pt x="112" y="1201"/>
                    <a:pt x="145" y="1040"/>
                    <a:pt x="194" y="883"/>
                  </a:cubicBezTo>
                  <a:cubicBezTo>
                    <a:pt x="220" y="807"/>
                    <a:pt x="243" y="729"/>
                    <a:pt x="286" y="663"/>
                  </a:cubicBezTo>
                  <a:cubicBezTo>
                    <a:pt x="325" y="598"/>
                    <a:pt x="384" y="542"/>
                    <a:pt x="450" y="497"/>
                  </a:cubicBezTo>
                  <a:cubicBezTo>
                    <a:pt x="581" y="401"/>
                    <a:pt x="731" y="332"/>
                    <a:pt x="889" y="283"/>
                  </a:cubicBezTo>
                  <a:lnTo>
                    <a:pt x="896" y="280"/>
                  </a:lnTo>
                  <a:lnTo>
                    <a:pt x="896" y="276"/>
                  </a:lnTo>
                  <a:cubicBezTo>
                    <a:pt x="955" y="185"/>
                    <a:pt x="1014" y="93"/>
                    <a:pt x="1073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795;p55">
              <a:extLst>
                <a:ext uri="{FF2B5EF4-FFF2-40B4-BE49-F238E27FC236}">
                  <a16:creationId xmlns:a16="http://schemas.microsoft.com/office/drawing/2014/main" id="{33372AE7-30BB-42D8-86F2-703D18D6751C}"/>
                </a:ext>
              </a:extLst>
            </p:cNvPr>
            <p:cNvSpPr/>
            <p:nvPr/>
          </p:nvSpPr>
          <p:spPr>
            <a:xfrm>
              <a:off x="6163112" y="2827359"/>
              <a:ext cx="539246" cy="479179"/>
            </a:xfrm>
            <a:custGeom>
              <a:avLst/>
              <a:gdLst/>
              <a:ahLst/>
              <a:cxnLst/>
              <a:rect l="l" t="t" r="r" b="b"/>
              <a:pathLst>
                <a:path w="7972" h="7084" extrusionOk="0">
                  <a:moveTo>
                    <a:pt x="5299" y="0"/>
                  </a:moveTo>
                  <a:cubicBezTo>
                    <a:pt x="5299" y="0"/>
                    <a:pt x="3383" y="5181"/>
                    <a:pt x="3306" y="5181"/>
                  </a:cubicBezTo>
                  <a:cubicBezTo>
                    <a:pt x="3306" y="5181"/>
                    <a:pt x="3306" y="5181"/>
                    <a:pt x="3306" y="5181"/>
                  </a:cubicBezTo>
                  <a:cubicBezTo>
                    <a:pt x="3237" y="5158"/>
                    <a:pt x="679" y="1712"/>
                    <a:pt x="679" y="1712"/>
                  </a:cubicBezTo>
                  <a:lnTo>
                    <a:pt x="1" y="3469"/>
                  </a:lnTo>
                  <a:lnTo>
                    <a:pt x="3542" y="7083"/>
                  </a:lnTo>
                  <a:lnTo>
                    <a:pt x="7972" y="1197"/>
                  </a:lnTo>
                  <a:lnTo>
                    <a:pt x="5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796;p55">
              <a:extLst>
                <a:ext uri="{FF2B5EF4-FFF2-40B4-BE49-F238E27FC236}">
                  <a16:creationId xmlns:a16="http://schemas.microsoft.com/office/drawing/2014/main" id="{1438F350-4DC5-44BB-98CC-8BA867E005F5}"/>
                </a:ext>
              </a:extLst>
            </p:cNvPr>
            <p:cNvSpPr/>
            <p:nvPr/>
          </p:nvSpPr>
          <p:spPr>
            <a:xfrm>
              <a:off x="6159325" y="2827359"/>
              <a:ext cx="543034" cy="482765"/>
            </a:xfrm>
            <a:custGeom>
              <a:avLst/>
              <a:gdLst/>
              <a:ahLst/>
              <a:cxnLst/>
              <a:rect l="l" t="t" r="r" b="b"/>
              <a:pathLst>
                <a:path w="8028" h="7137" extrusionOk="0">
                  <a:moveTo>
                    <a:pt x="3346" y="5158"/>
                  </a:moveTo>
                  <a:lnTo>
                    <a:pt x="3345" y="5158"/>
                  </a:lnTo>
                  <a:cubicBezTo>
                    <a:pt x="3347" y="5158"/>
                    <a:pt x="3345" y="5159"/>
                    <a:pt x="3345" y="5159"/>
                  </a:cubicBezTo>
                  <a:cubicBezTo>
                    <a:pt x="3344" y="5159"/>
                    <a:pt x="3344" y="5159"/>
                    <a:pt x="3346" y="5158"/>
                  </a:cubicBezTo>
                  <a:close/>
                  <a:moveTo>
                    <a:pt x="5355" y="0"/>
                  </a:moveTo>
                  <a:lnTo>
                    <a:pt x="4473" y="2316"/>
                  </a:lnTo>
                  <a:cubicBezTo>
                    <a:pt x="4175" y="3083"/>
                    <a:pt x="3883" y="3857"/>
                    <a:pt x="3578" y="4624"/>
                  </a:cubicBezTo>
                  <a:lnTo>
                    <a:pt x="3460" y="4910"/>
                  </a:lnTo>
                  <a:lnTo>
                    <a:pt x="3398" y="5051"/>
                  </a:lnTo>
                  <a:lnTo>
                    <a:pt x="3365" y="5119"/>
                  </a:lnTo>
                  <a:cubicBezTo>
                    <a:pt x="3363" y="5126"/>
                    <a:pt x="3361" y="5132"/>
                    <a:pt x="3358" y="5137"/>
                  </a:cubicBezTo>
                  <a:lnTo>
                    <a:pt x="3358" y="5137"/>
                  </a:lnTo>
                  <a:cubicBezTo>
                    <a:pt x="3230" y="4989"/>
                    <a:pt x="3109" y="4823"/>
                    <a:pt x="2988" y="4666"/>
                  </a:cubicBezTo>
                  <a:lnTo>
                    <a:pt x="2244" y="3676"/>
                  </a:lnTo>
                  <a:lnTo>
                    <a:pt x="768" y="1686"/>
                  </a:lnTo>
                  <a:lnTo>
                    <a:pt x="725" y="1627"/>
                  </a:lnTo>
                  <a:lnTo>
                    <a:pt x="696" y="1696"/>
                  </a:lnTo>
                  <a:lnTo>
                    <a:pt x="14" y="3454"/>
                  </a:lnTo>
                  <a:lnTo>
                    <a:pt x="1" y="3483"/>
                  </a:lnTo>
                  <a:lnTo>
                    <a:pt x="23" y="3503"/>
                  </a:lnTo>
                  <a:lnTo>
                    <a:pt x="3571" y="7106"/>
                  </a:lnTo>
                  <a:lnTo>
                    <a:pt x="3601" y="7136"/>
                  </a:lnTo>
                  <a:lnTo>
                    <a:pt x="3624" y="7103"/>
                  </a:lnTo>
                  <a:lnTo>
                    <a:pt x="5831" y="4155"/>
                  </a:lnTo>
                  <a:lnTo>
                    <a:pt x="8028" y="1197"/>
                  </a:lnTo>
                  <a:lnTo>
                    <a:pt x="5791" y="4123"/>
                  </a:lnTo>
                  <a:lnTo>
                    <a:pt x="3592" y="7028"/>
                  </a:lnTo>
                  <a:lnTo>
                    <a:pt x="3592" y="7028"/>
                  </a:lnTo>
                  <a:lnTo>
                    <a:pt x="110" y="3458"/>
                  </a:lnTo>
                  <a:lnTo>
                    <a:pt x="748" y="1795"/>
                  </a:lnTo>
                  <a:lnTo>
                    <a:pt x="748" y="1795"/>
                  </a:lnTo>
                  <a:lnTo>
                    <a:pt x="2188" y="3719"/>
                  </a:lnTo>
                  <a:lnTo>
                    <a:pt x="2938" y="4703"/>
                  </a:lnTo>
                  <a:cubicBezTo>
                    <a:pt x="3067" y="4866"/>
                    <a:pt x="3188" y="5031"/>
                    <a:pt x="3326" y="5191"/>
                  </a:cubicBezTo>
                  <a:cubicBezTo>
                    <a:pt x="3332" y="5195"/>
                    <a:pt x="3335" y="5198"/>
                    <a:pt x="3339" y="5201"/>
                  </a:cubicBezTo>
                  <a:lnTo>
                    <a:pt x="3345" y="5208"/>
                  </a:lnTo>
                  <a:lnTo>
                    <a:pt x="3352" y="5211"/>
                  </a:lnTo>
                  <a:cubicBezTo>
                    <a:pt x="3351" y="5211"/>
                    <a:pt x="3351" y="5211"/>
                    <a:pt x="3351" y="5210"/>
                  </a:cubicBezTo>
                  <a:lnTo>
                    <a:pt x="3351" y="5210"/>
                  </a:lnTo>
                  <a:cubicBezTo>
                    <a:pt x="3352" y="5211"/>
                    <a:pt x="3354" y="5212"/>
                    <a:pt x="3359" y="5212"/>
                  </a:cubicBezTo>
                  <a:cubicBezTo>
                    <a:pt x="3362" y="5212"/>
                    <a:pt x="3365" y="5212"/>
                    <a:pt x="3368" y="5211"/>
                  </a:cubicBezTo>
                  <a:cubicBezTo>
                    <a:pt x="3394" y="5201"/>
                    <a:pt x="3388" y="5198"/>
                    <a:pt x="3394" y="5195"/>
                  </a:cubicBezTo>
                  <a:lnTo>
                    <a:pt x="3401" y="5181"/>
                  </a:lnTo>
                  <a:cubicBezTo>
                    <a:pt x="3408" y="5172"/>
                    <a:pt x="3414" y="5158"/>
                    <a:pt x="3421" y="5146"/>
                  </a:cubicBezTo>
                  <a:lnTo>
                    <a:pt x="3453" y="5076"/>
                  </a:lnTo>
                  <a:lnTo>
                    <a:pt x="3512" y="4932"/>
                  </a:lnTo>
                  <a:lnTo>
                    <a:pt x="3630" y="4644"/>
                  </a:lnTo>
                  <a:cubicBezTo>
                    <a:pt x="3932" y="3876"/>
                    <a:pt x="4224" y="3103"/>
                    <a:pt x="4506" y="2328"/>
                  </a:cubicBezTo>
                  <a:lnTo>
                    <a:pt x="5355" y="0"/>
                  </a:ln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797;p55">
              <a:extLst>
                <a:ext uri="{FF2B5EF4-FFF2-40B4-BE49-F238E27FC236}">
                  <a16:creationId xmlns:a16="http://schemas.microsoft.com/office/drawing/2014/main" id="{426684A0-9DF5-45F6-9EEA-357B7372261A}"/>
                </a:ext>
              </a:extLst>
            </p:cNvPr>
            <p:cNvSpPr/>
            <p:nvPr/>
          </p:nvSpPr>
          <p:spPr>
            <a:xfrm>
              <a:off x="6150261" y="2284041"/>
              <a:ext cx="299453" cy="441300"/>
            </a:xfrm>
            <a:custGeom>
              <a:avLst/>
              <a:gdLst/>
              <a:ahLst/>
              <a:cxnLst/>
              <a:rect l="l" t="t" r="r" b="b"/>
              <a:pathLst>
                <a:path w="4427" h="6524" extrusionOk="0">
                  <a:moveTo>
                    <a:pt x="1684" y="1"/>
                  </a:moveTo>
                  <a:cubicBezTo>
                    <a:pt x="1590" y="1"/>
                    <a:pt x="1502" y="11"/>
                    <a:pt x="1420" y="35"/>
                  </a:cubicBezTo>
                  <a:cubicBezTo>
                    <a:pt x="1361" y="51"/>
                    <a:pt x="250" y="503"/>
                    <a:pt x="124" y="1097"/>
                  </a:cubicBezTo>
                  <a:cubicBezTo>
                    <a:pt x="0" y="1694"/>
                    <a:pt x="492" y="4193"/>
                    <a:pt x="492" y="4193"/>
                  </a:cubicBezTo>
                  <a:cubicBezTo>
                    <a:pt x="492" y="4193"/>
                    <a:pt x="423" y="4367"/>
                    <a:pt x="469" y="4474"/>
                  </a:cubicBezTo>
                  <a:cubicBezTo>
                    <a:pt x="498" y="4540"/>
                    <a:pt x="553" y="4553"/>
                    <a:pt x="593" y="4553"/>
                  </a:cubicBezTo>
                  <a:cubicBezTo>
                    <a:pt x="622" y="4553"/>
                    <a:pt x="643" y="4547"/>
                    <a:pt x="643" y="4547"/>
                  </a:cubicBezTo>
                  <a:cubicBezTo>
                    <a:pt x="643" y="4547"/>
                    <a:pt x="820" y="5068"/>
                    <a:pt x="669" y="5429"/>
                  </a:cubicBezTo>
                  <a:cubicBezTo>
                    <a:pt x="987" y="5615"/>
                    <a:pt x="1049" y="6055"/>
                    <a:pt x="1049" y="6055"/>
                  </a:cubicBezTo>
                  <a:cubicBezTo>
                    <a:pt x="1049" y="6055"/>
                    <a:pt x="2721" y="6101"/>
                    <a:pt x="3519" y="6524"/>
                  </a:cubicBezTo>
                  <a:cubicBezTo>
                    <a:pt x="3847" y="6321"/>
                    <a:pt x="4286" y="5711"/>
                    <a:pt x="4286" y="5711"/>
                  </a:cubicBezTo>
                  <a:lnTo>
                    <a:pt x="4286" y="3828"/>
                  </a:lnTo>
                  <a:cubicBezTo>
                    <a:pt x="4286" y="3435"/>
                    <a:pt x="4224" y="2897"/>
                    <a:pt x="4236" y="2694"/>
                  </a:cubicBezTo>
                  <a:cubicBezTo>
                    <a:pt x="4303" y="2287"/>
                    <a:pt x="4427" y="1677"/>
                    <a:pt x="4394" y="1491"/>
                  </a:cubicBezTo>
                  <a:cubicBezTo>
                    <a:pt x="4367" y="1316"/>
                    <a:pt x="2716" y="1"/>
                    <a:pt x="1684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798;p55">
              <a:extLst>
                <a:ext uri="{FF2B5EF4-FFF2-40B4-BE49-F238E27FC236}">
                  <a16:creationId xmlns:a16="http://schemas.microsoft.com/office/drawing/2014/main" id="{07F11691-B75A-4B54-9E05-6386B2F53C06}"/>
                </a:ext>
              </a:extLst>
            </p:cNvPr>
            <p:cNvSpPr/>
            <p:nvPr/>
          </p:nvSpPr>
          <p:spPr>
            <a:xfrm>
              <a:off x="6380926" y="2421630"/>
              <a:ext cx="85703" cy="150234"/>
            </a:xfrm>
            <a:custGeom>
              <a:avLst/>
              <a:gdLst/>
              <a:ahLst/>
              <a:cxnLst/>
              <a:rect l="l" t="t" r="r" b="b"/>
              <a:pathLst>
                <a:path w="1267" h="2221" extrusionOk="0">
                  <a:moveTo>
                    <a:pt x="0" y="1"/>
                  </a:moveTo>
                  <a:lnTo>
                    <a:pt x="5" y="4"/>
                  </a:lnTo>
                  <a:lnTo>
                    <a:pt x="5" y="4"/>
                  </a:lnTo>
                  <a:cubicBezTo>
                    <a:pt x="3" y="2"/>
                    <a:pt x="2" y="1"/>
                    <a:pt x="0" y="1"/>
                  </a:cubicBezTo>
                  <a:close/>
                  <a:moveTo>
                    <a:pt x="5" y="4"/>
                  </a:moveTo>
                  <a:lnTo>
                    <a:pt x="5" y="4"/>
                  </a:lnTo>
                  <a:cubicBezTo>
                    <a:pt x="81" y="70"/>
                    <a:pt x="424" y="1096"/>
                    <a:pt x="424" y="1096"/>
                  </a:cubicBezTo>
                  <a:lnTo>
                    <a:pt x="531" y="1660"/>
                  </a:lnTo>
                  <a:lnTo>
                    <a:pt x="859" y="2221"/>
                  </a:lnTo>
                  <a:lnTo>
                    <a:pt x="1266" y="768"/>
                  </a:lnTo>
                  <a:lnTo>
                    <a:pt x="5" y="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799;p55">
              <a:extLst>
                <a:ext uri="{FF2B5EF4-FFF2-40B4-BE49-F238E27FC236}">
                  <a16:creationId xmlns:a16="http://schemas.microsoft.com/office/drawing/2014/main" id="{9FE86D2C-DFDD-4A14-939E-77142119AC22}"/>
                </a:ext>
              </a:extLst>
            </p:cNvPr>
            <p:cNvSpPr/>
            <p:nvPr/>
          </p:nvSpPr>
          <p:spPr>
            <a:xfrm>
              <a:off x="6111433" y="2228167"/>
              <a:ext cx="403488" cy="265091"/>
            </a:xfrm>
            <a:custGeom>
              <a:avLst/>
              <a:gdLst/>
              <a:ahLst/>
              <a:cxnLst/>
              <a:rect l="l" t="t" r="r" b="b"/>
              <a:pathLst>
                <a:path w="5965" h="3919" extrusionOk="0">
                  <a:moveTo>
                    <a:pt x="3145" y="0"/>
                  </a:moveTo>
                  <a:cubicBezTo>
                    <a:pt x="2606" y="0"/>
                    <a:pt x="2495" y="531"/>
                    <a:pt x="1358" y="1064"/>
                  </a:cubicBezTo>
                  <a:cubicBezTo>
                    <a:pt x="754" y="889"/>
                    <a:pt x="377" y="816"/>
                    <a:pt x="215" y="816"/>
                  </a:cubicBezTo>
                  <a:cubicBezTo>
                    <a:pt x="0" y="816"/>
                    <a:pt x="164" y="946"/>
                    <a:pt x="679" y="1143"/>
                  </a:cubicBezTo>
                  <a:cubicBezTo>
                    <a:pt x="2207" y="1753"/>
                    <a:pt x="4810" y="3520"/>
                    <a:pt x="4810" y="3520"/>
                  </a:cubicBezTo>
                  <a:cubicBezTo>
                    <a:pt x="4810" y="3520"/>
                    <a:pt x="5093" y="3877"/>
                    <a:pt x="5358" y="3917"/>
                  </a:cubicBezTo>
                  <a:cubicBezTo>
                    <a:pt x="5364" y="3918"/>
                    <a:pt x="5370" y="3918"/>
                    <a:pt x="5376" y="3918"/>
                  </a:cubicBezTo>
                  <a:cubicBezTo>
                    <a:pt x="5639" y="3918"/>
                    <a:pt x="5965" y="3087"/>
                    <a:pt x="5965" y="3087"/>
                  </a:cubicBezTo>
                  <a:lnTo>
                    <a:pt x="5965" y="3087"/>
                  </a:lnTo>
                  <a:lnTo>
                    <a:pt x="5080" y="3159"/>
                  </a:lnTo>
                  <a:cubicBezTo>
                    <a:pt x="5080" y="3159"/>
                    <a:pt x="5516" y="2064"/>
                    <a:pt x="5375" y="1848"/>
                  </a:cubicBezTo>
                  <a:cubicBezTo>
                    <a:pt x="5237" y="1628"/>
                    <a:pt x="4093" y="234"/>
                    <a:pt x="3516" y="64"/>
                  </a:cubicBezTo>
                  <a:cubicBezTo>
                    <a:pt x="3369" y="20"/>
                    <a:pt x="3249" y="0"/>
                    <a:pt x="3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800;p55">
              <a:extLst>
                <a:ext uri="{FF2B5EF4-FFF2-40B4-BE49-F238E27FC236}">
                  <a16:creationId xmlns:a16="http://schemas.microsoft.com/office/drawing/2014/main" id="{681BC4E3-DF8B-430A-9C40-17FCEDA91401}"/>
                </a:ext>
              </a:extLst>
            </p:cNvPr>
            <p:cNvSpPr/>
            <p:nvPr/>
          </p:nvSpPr>
          <p:spPr>
            <a:xfrm>
              <a:off x="6400881" y="2467087"/>
              <a:ext cx="92332" cy="79953"/>
            </a:xfrm>
            <a:custGeom>
              <a:avLst/>
              <a:gdLst/>
              <a:ahLst/>
              <a:cxnLst/>
              <a:rect l="l" t="t" r="r" b="b"/>
              <a:pathLst>
                <a:path w="1365" h="1182" extrusionOk="0">
                  <a:moveTo>
                    <a:pt x="608" y="0"/>
                  </a:moveTo>
                  <a:cubicBezTo>
                    <a:pt x="326" y="0"/>
                    <a:pt x="0" y="427"/>
                    <a:pt x="0" y="427"/>
                  </a:cubicBezTo>
                  <a:lnTo>
                    <a:pt x="0" y="1096"/>
                  </a:lnTo>
                  <a:cubicBezTo>
                    <a:pt x="0" y="1096"/>
                    <a:pt x="178" y="1182"/>
                    <a:pt x="410" y="1182"/>
                  </a:cubicBezTo>
                  <a:cubicBezTo>
                    <a:pt x="576" y="1182"/>
                    <a:pt x="770" y="1137"/>
                    <a:pt x="945" y="984"/>
                  </a:cubicBezTo>
                  <a:cubicBezTo>
                    <a:pt x="1365" y="621"/>
                    <a:pt x="945" y="57"/>
                    <a:pt x="657" y="5"/>
                  </a:cubicBezTo>
                  <a:cubicBezTo>
                    <a:pt x="640" y="2"/>
                    <a:pt x="624" y="0"/>
                    <a:pt x="608" y="0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801;p55">
              <a:extLst>
                <a:ext uri="{FF2B5EF4-FFF2-40B4-BE49-F238E27FC236}">
                  <a16:creationId xmlns:a16="http://schemas.microsoft.com/office/drawing/2014/main" id="{1F3E79AD-C975-47EF-92EB-29408C29643A}"/>
                </a:ext>
              </a:extLst>
            </p:cNvPr>
            <p:cNvSpPr/>
            <p:nvPr/>
          </p:nvSpPr>
          <p:spPr>
            <a:xfrm>
              <a:off x="5331297" y="4411992"/>
              <a:ext cx="457669" cy="96796"/>
            </a:xfrm>
            <a:custGeom>
              <a:avLst/>
              <a:gdLst/>
              <a:ahLst/>
              <a:cxnLst/>
              <a:rect l="l" t="t" r="r" b="b"/>
              <a:pathLst>
                <a:path w="6766" h="1431" extrusionOk="0">
                  <a:moveTo>
                    <a:pt x="5736" y="1"/>
                  </a:moveTo>
                  <a:lnTo>
                    <a:pt x="3290" y="716"/>
                  </a:lnTo>
                  <a:cubicBezTo>
                    <a:pt x="3290" y="716"/>
                    <a:pt x="2677" y="577"/>
                    <a:pt x="1973" y="577"/>
                  </a:cubicBezTo>
                  <a:cubicBezTo>
                    <a:pt x="1866" y="577"/>
                    <a:pt x="1756" y="581"/>
                    <a:pt x="1646" y="588"/>
                  </a:cubicBezTo>
                  <a:cubicBezTo>
                    <a:pt x="820" y="643"/>
                    <a:pt x="1" y="1430"/>
                    <a:pt x="1" y="1430"/>
                  </a:cubicBezTo>
                  <a:lnTo>
                    <a:pt x="6766" y="1430"/>
                  </a:lnTo>
                  <a:lnTo>
                    <a:pt x="6542" y="923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802;p55">
              <a:extLst>
                <a:ext uri="{FF2B5EF4-FFF2-40B4-BE49-F238E27FC236}">
                  <a16:creationId xmlns:a16="http://schemas.microsoft.com/office/drawing/2014/main" id="{A9BADF8F-BB0E-493F-B76E-6ADB24C49688}"/>
                </a:ext>
              </a:extLst>
            </p:cNvPr>
            <p:cNvSpPr/>
            <p:nvPr/>
          </p:nvSpPr>
          <p:spPr>
            <a:xfrm>
              <a:off x="6353666" y="2608463"/>
              <a:ext cx="159975" cy="221935"/>
            </a:xfrm>
            <a:custGeom>
              <a:avLst/>
              <a:gdLst/>
              <a:ahLst/>
              <a:cxnLst/>
              <a:rect l="l" t="t" r="r" b="b"/>
              <a:pathLst>
                <a:path w="2365" h="3281" extrusionOk="0">
                  <a:moveTo>
                    <a:pt x="1793" y="3194"/>
                  </a:moveTo>
                  <a:cubicBezTo>
                    <a:pt x="1798" y="3195"/>
                    <a:pt x="1802" y="3197"/>
                    <a:pt x="1804" y="3200"/>
                  </a:cubicBezTo>
                  <a:lnTo>
                    <a:pt x="1794" y="3194"/>
                  </a:lnTo>
                  <a:cubicBezTo>
                    <a:pt x="1794" y="3194"/>
                    <a:pt x="1793" y="3194"/>
                    <a:pt x="1793" y="3194"/>
                  </a:cubicBezTo>
                  <a:close/>
                  <a:moveTo>
                    <a:pt x="2364" y="0"/>
                  </a:moveTo>
                  <a:lnTo>
                    <a:pt x="2138" y="1289"/>
                  </a:lnTo>
                  <a:cubicBezTo>
                    <a:pt x="2063" y="1715"/>
                    <a:pt x="1984" y="2145"/>
                    <a:pt x="1905" y="2571"/>
                  </a:cubicBezTo>
                  <a:cubicBezTo>
                    <a:pt x="1883" y="2679"/>
                    <a:pt x="1863" y="2787"/>
                    <a:pt x="1839" y="2892"/>
                  </a:cubicBezTo>
                  <a:cubicBezTo>
                    <a:pt x="1818" y="2986"/>
                    <a:pt x="1797" y="3091"/>
                    <a:pt x="1766" y="3176"/>
                  </a:cubicBezTo>
                  <a:lnTo>
                    <a:pt x="1766" y="3176"/>
                  </a:lnTo>
                  <a:cubicBezTo>
                    <a:pt x="1763" y="3174"/>
                    <a:pt x="1760" y="3173"/>
                    <a:pt x="1758" y="3171"/>
                  </a:cubicBezTo>
                  <a:lnTo>
                    <a:pt x="1686" y="3132"/>
                  </a:lnTo>
                  <a:lnTo>
                    <a:pt x="1541" y="3053"/>
                  </a:lnTo>
                  <a:lnTo>
                    <a:pt x="1253" y="2899"/>
                  </a:lnTo>
                  <a:lnTo>
                    <a:pt x="132" y="2332"/>
                  </a:lnTo>
                  <a:lnTo>
                    <a:pt x="132" y="2332"/>
                  </a:lnTo>
                  <a:cubicBezTo>
                    <a:pt x="405" y="2016"/>
                    <a:pt x="674" y="1695"/>
                    <a:pt x="945" y="1377"/>
                  </a:cubicBezTo>
                  <a:cubicBezTo>
                    <a:pt x="1223" y="1046"/>
                    <a:pt x="1502" y="712"/>
                    <a:pt x="1777" y="374"/>
                  </a:cubicBezTo>
                  <a:lnTo>
                    <a:pt x="1777" y="374"/>
                  </a:lnTo>
                  <a:cubicBezTo>
                    <a:pt x="1485" y="695"/>
                    <a:pt x="1190" y="1016"/>
                    <a:pt x="902" y="1341"/>
                  </a:cubicBezTo>
                  <a:cubicBezTo>
                    <a:pt x="613" y="1666"/>
                    <a:pt x="321" y="1991"/>
                    <a:pt x="36" y="2318"/>
                  </a:cubicBezTo>
                  <a:lnTo>
                    <a:pt x="0" y="2357"/>
                  </a:lnTo>
                  <a:lnTo>
                    <a:pt x="49" y="2381"/>
                  </a:lnTo>
                  <a:lnTo>
                    <a:pt x="1207" y="2984"/>
                  </a:lnTo>
                  <a:lnTo>
                    <a:pt x="1499" y="3132"/>
                  </a:lnTo>
                  <a:lnTo>
                    <a:pt x="1643" y="3210"/>
                  </a:lnTo>
                  <a:lnTo>
                    <a:pt x="1712" y="3247"/>
                  </a:lnTo>
                  <a:cubicBezTo>
                    <a:pt x="1725" y="3253"/>
                    <a:pt x="1735" y="3259"/>
                    <a:pt x="1745" y="3266"/>
                  </a:cubicBezTo>
                  <a:lnTo>
                    <a:pt x="1751" y="3273"/>
                  </a:lnTo>
                  <a:cubicBezTo>
                    <a:pt x="1758" y="3277"/>
                    <a:pt x="1774" y="3280"/>
                    <a:pt x="1786" y="3280"/>
                  </a:cubicBezTo>
                  <a:cubicBezTo>
                    <a:pt x="1791" y="3280"/>
                    <a:pt x="1794" y="3280"/>
                    <a:pt x="1797" y="3279"/>
                  </a:cubicBezTo>
                  <a:cubicBezTo>
                    <a:pt x="1804" y="3276"/>
                    <a:pt x="1813" y="3269"/>
                    <a:pt x="1817" y="3266"/>
                  </a:cubicBezTo>
                  <a:cubicBezTo>
                    <a:pt x="1830" y="3250"/>
                    <a:pt x="1833" y="3243"/>
                    <a:pt x="1836" y="3236"/>
                  </a:cubicBezTo>
                  <a:cubicBezTo>
                    <a:pt x="1883" y="3121"/>
                    <a:pt x="1898" y="3017"/>
                    <a:pt x="1922" y="2908"/>
                  </a:cubicBezTo>
                  <a:cubicBezTo>
                    <a:pt x="1945" y="2804"/>
                    <a:pt x="1964" y="2696"/>
                    <a:pt x="1984" y="2587"/>
                  </a:cubicBezTo>
                  <a:cubicBezTo>
                    <a:pt x="2066" y="2157"/>
                    <a:pt x="2125" y="1728"/>
                    <a:pt x="2190" y="1295"/>
                  </a:cubicBezTo>
                  <a:cubicBezTo>
                    <a:pt x="2256" y="866"/>
                    <a:pt x="2312" y="433"/>
                    <a:pt x="2364" y="0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803;p55">
              <a:extLst>
                <a:ext uri="{FF2B5EF4-FFF2-40B4-BE49-F238E27FC236}">
                  <a16:creationId xmlns:a16="http://schemas.microsoft.com/office/drawing/2014/main" id="{3378466F-5A79-45BB-928E-C03954BE6BE5}"/>
                </a:ext>
              </a:extLst>
            </p:cNvPr>
            <p:cNvSpPr/>
            <p:nvPr/>
          </p:nvSpPr>
          <p:spPr>
            <a:xfrm>
              <a:off x="6254973" y="2705126"/>
              <a:ext cx="122230" cy="87597"/>
            </a:xfrm>
            <a:custGeom>
              <a:avLst/>
              <a:gdLst/>
              <a:ahLst/>
              <a:cxnLst/>
              <a:rect l="l" t="t" r="r" b="b"/>
              <a:pathLst>
                <a:path w="1807" h="1295" extrusionOk="0">
                  <a:moveTo>
                    <a:pt x="58" y="1201"/>
                  </a:moveTo>
                  <a:cubicBezTo>
                    <a:pt x="58" y="1201"/>
                    <a:pt x="58" y="1202"/>
                    <a:pt x="59" y="1202"/>
                  </a:cubicBezTo>
                  <a:lnTo>
                    <a:pt x="59" y="1202"/>
                  </a:lnTo>
                  <a:lnTo>
                    <a:pt x="56" y="1204"/>
                  </a:lnTo>
                  <a:cubicBezTo>
                    <a:pt x="58" y="1202"/>
                    <a:pt x="58" y="1201"/>
                    <a:pt x="58" y="1201"/>
                  </a:cubicBezTo>
                  <a:close/>
                  <a:moveTo>
                    <a:pt x="800" y="0"/>
                  </a:moveTo>
                  <a:lnTo>
                    <a:pt x="800" y="0"/>
                  </a:lnTo>
                  <a:cubicBezTo>
                    <a:pt x="715" y="115"/>
                    <a:pt x="636" y="230"/>
                    <a:pt x="554" y="345"/>
                  </a:cubicBezTo>
                  <a:lnTo>
                    <a:pt x="318" y="699"/>
                  </a:lnTo>
                  <a:cubicBezTo>
                    <a:pt x="239" y="814"/>
                    <a:pt x="167" y="935"/>
                    <a:pt x="91" y="1057"/>
                  </a:cubicBezTo>
                  <a:cubicBezTo>
                    <a:pt x="76" y="1086"/>
                    <a:pt x="59" y="1119"/>
                    <a:pt x="39" y="1152"/>
                  </a:cubicBezTo>
                  <a:lnTo>
                    <a:pt x="17" y="1201"/>
                  </a:lnTo>
                  <a:cubicBezTo>
                    <a:pt x="10" y="1214"/>
                    <a:pt x="6" y="1230"/>
                    <a:pt x="3" y="1243"/>
                  </a:cubicBezTo>
                  <a:cubicBezTo>
                    <a:pt x="0" y="1247"/>
                    <a:pt x="10" y="1276"/>
                    <a:pt x="20" y="1282"/>
                  </a:cubicBezTo>
                  <a:cubicBezTo>
                    <a:pt x="26" y="1286"/>
                    <a:pt x="32" y="1290"/>
                    <a:pt x="43" y="1293"/>
                  </a:cubicBezTo>
                  <a:cubicBezTo>
                    <a:pt x="46" y="1294"/>
                    <a:pt x="48" y="1294"/>
                    <a:pt x="50" y="1294"/>
                  </a:cubicBezTo>
                  <a:cubicBezTo>
                    <a:pt x="55" y="1294"/>
                    <a:pt x="58" y="1293"/>
                    <a:pt x="62" y="1293"/>
                  </a:cubicBezTo>
                  <a:lnTo>
                    <a:pt x="82" y="1293"/>
                  </a:lnTo>
                  <a:cubicBezTo>
                    <a:pt x="161" y="1270"/>
                    <a:pt x="220" y="1243"/>
                    <a:pt x="288" y="1217"/>
                  </a:cubicBezTo>
                  <a:cubicBezTo>
                    <a:pt x="551" y="1109"/>
                    <a:pt x="807" y="987"/>
                    <a:pt x="1059" y="863"/>
                  </a:cubicBezTo>
                  <a:cubicBezTo>
                    <a:pt x="1311" y="739"/>
                    <a:pt x="1561" y="610"/>
                    <a:pt x="1807" y="469"/>
                  </a:cubicBezTo>
                  <a:lnTo>
                    <a:pt x="1807" y="469"/>
                  </a:lnTo>
                  <a:cubicBezTo>
                    <a:pt x="1676" y="522"/>
                    <a:pt x="1547" y="578"/>
                    <a:pt x="1417" y="630"/>
                  </a:cubicBezTo>
                  <a:lnTo>
                    <a:pt x="1026" y="798"/>
                  </a:lnTo>
                  <a:cubicBezTo>
                    <a:pt x="767" y="909"/>
                    <a:pt x="512" y="1024"/>
                    <a:pt x="253" y="1132"/>
                  </a:cubicBezTo>
                  <a:cubicBezTo>
                    <a:pt x="211" y="1149"/>
                    <a:pt x="168" y="1168"/>
                    <a:pt x="126" y="1182"/>
                  </a:cubicBezTo>
                  <a:lnTo>
                    <a:pt x="126" y="1182"/>
                  </a:lnTo>
                  <a:lnTo>
                    <a:pt x="170" y="1102"/>
                  </a:lnTo>
                  <a:lnTo>
                    <a:pt x="380" y="735"/>
                  </a:lnTo>
                  <a:lnTo>
                    <a:pt x="593" y="371"/>
                  </a:lnTo>
                  <a:cubicBezTo>
                    <a:pt x="659" y="247"/>
                    <a:pt x="731" y="126"/>
                    <a:pt x="800" y="0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804;p55">
              <a:extLst>
                <a:ext uri="{FF2B5EF4-FFF2-40B4-BE49-F238E27FC236}">
                  <a16:creationId xmlns:a16="http://schemas.microsoft.com/office/drawing/2014/main" id="{19A4AB96-996C-4D0D-80E3-87A62816A401}"/>
                </a:ext>
              </a:extLst>
            </p:cNvPr>
            <p:cNvSpPr/>
            <p:nvPr/>
          </p:nvSpPr>
          <p:spPr>
            <a:xfrm>
              <a:off x="6321670" y="2767021"/>
              <a:ext cx="46470" cy="209895"/>
            </a:xfrm>
            <a:custGeom>
              <a:avLst/>
              <a:gdLst/>
              <a:ahLst/>
              <a:cxnLst/>
              <a:rect l="l" t="t" r="r" b="b"/>
              <a:pathLst>
                <a:path w="687" h="3103" extrusionOk="0">
                  <a:moveTo>
                    <a:pt x="538" y="1"/>
                  </a:moveTo>
                  <a:lnTo>
                    <a:pt x="538" y="1"/>
                  </a:lnTo>
                  <a:cubicBezTo>
                    <a:pt x="532" y="463"/>
                    <a:pt x="542" y="925"/>
                    <a:pt x="549" y="1384"/>
                  </a:cubicBezTo>
                  <a:lnTo>
                    <a:pt x="565" y="2076"/>
                  </a:lnTo>
                  <a:cubicBezTo>
                    <a:pt x="568" y="2195"/>
                    <a:pt x="572" y="2314"/>
                    <a:pt x="575" y="2432"/>
                  </a:cubicBezTo>
                  <a:lnTo>
                    <a:pt x="575" y="2432"/>
                  </a:lnTo>
                  <a:cubicBezTo>
                    <a:pt x="502" y="2196"/>
                    <a:pt x="427" y="1960"/>
                    <a:pt x="349" y="1725"/>
                  </a:cubicBezTo>
                  <a:cubicBezTo>
                    <a:pt x="237" y="1384"/>
                    <a:pt x="122" y="1043"/>
                    <a:pt x="1" y="706"/>
                  </a:cubicBezTo>
                  <a:lnTo>
                    <a:pt x="1" y="706"/>
                  </a:lnTo>
                  <a:cubicBezTo>
                    <a:pt x="89" y="1053"/>
                    <a:pt x="184" y="1401"/>
                    <a:pt x="286" y="1745"/>
                  </a:cubicBezTo>
                  <a:cubicBezTo>
                    <a:pt x="381" y="2093"/>
                    <a:pt x="490" y="2437"/>
                    <a:pt x="591" y="2781"/>
                  </a:cubicBezTo>
                  <a:lnTo>
                    <a:pt x="686" y="3102"/>
                  </a:lnTo>
                  <a:lnTo>
                    <a:pt x="679" y="2765"/>
                  </a:lnTo>
                  <a:cubicBezTo>
                    <a:pt x="673" y="2536"/>
                    <a:pt x="664" y="2306"/>
                    <a:pt x="653" y="2076"/>
                  </a:cubicBezTo>
                  <a:lnTo>
                    <a:pt x="624" y="1384"/>
                  </a:lnTo>
                  <a:cubicBezTo>
                    <a:pt x="601" y="922"/>
                    <a:pt x="578" y="460"/>
                    <a:pt x="538" y="1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805;p55">
              <a:extLst>
                <a:ext uri="{FF2B5EF4-FFF2-40B4-BE49-F238E27FC236}">
                  <a16:creationId xmlns:a16="http://schemas.microsoft.com/office/drawing/2014/main" id="{C2112A45-D204-46FD-BFE4-BEACB8489536}"/>
                </a:ext>
              </a:extLst>
            </p:cNvPr>
            <p:cNvSpPr/>
            <p:nvPr/>
          </p:nvSpPr>
          <p:spPr>
            <a:xfrm>
              <a:off x="6267758" y="2819377"/>
              <a:ext cx="49582" cy="111204"/>
            </a:xfrm>
            <a:custGeom>
              <a:avLst/>
              <a:gdLst/>
              <a:ahLst/>
              <a:cxnLst/>
              <a:rect l="l" t="t" r="r" b="b"/>
              <a:pathLst>
                <a:path w="733" h="1644" extrusionOk="0">
                  <a:moveTo>
                    <a:pt x="1" y="0"/>
                  </a:moveTo>
                  <a:cubicBezTo>
                    <a:pt x="90" y="289"/>
                    <a:pt x="205" y="568"/>
                    <a:pt x="323" y="840"/>
                  </a:cubicBezTo>
                  <a:cubicBezTo>
                    <a:pt x="447" y="1112"/>
                    <a:pt x="578" y="1384"/>
                    <a:pt x="733" y="1644"/>
                  </a:cubicBezTo>
                  <a:cubicBezTo>
                    <a:pt x="644" y="1355"/>
                    <a:pt x="529" y="1076"/>
                    <a:pt x="411" y="804"/>
                  </a:cubicBezTo>
                  <a:cubicBezTo>
                    <a:pt x="286" y="528"/>
                    <a:pt x="155" y="259"/>
                    <a:pt x="1" y="0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806;p55">
              <a:extLst>
                <a:ext uri="{FF2B5EF4-FFF2-40B4-BE49-F238E27FC236}">
                  <a16:creationId xmlns:a16="http://schemas.microsoft.com/office/drawing/2014/main" id="{4C1C9AA4-61D9-4F24-8F60-59CB2458858F}"/>
                </a:ext>
              </a:extLst>
            </p:cNvPr>
            <p:cNvSpPr/>
            <p:nvPr/>
          </p:nvSpPr>
          <p:spPr>
            <a:xfrm>
              <a:off x="6182865" y="2522149"/>
              <a:ext cx="20428" cy="57293"/>
            </a:xfrm>
            <a:custGeom>
              <a:avLst/>
              <a:gdLst/>
              <a:ahLst/>
              <a:cxnLst/>
              <a:rect l="l" t="t" r="r" b="b"/>
              <a:pathLst>
                <a:path w="302" h="847" extrusionOk="0">
                  <a:moveTo>
                    <a:pt x="302" y="1"/>
                  </a:moveTo>
                  <a:lnTo>
                    <a:pt x="302" y="1"/>
                  </a:lnTo>
                  <a:cubicBezTo>
                    <a:pt x="210" y="125"/>
                    <a:pt x="148" y="263"/>
                    <a:pt x="92" y="403"/>
                  </a:cubicBezTo>
                  <a:cubicBezTo>
                    <a:pt x="69" y="473"/>
                    <a:pt x="46" y="544"/>
                    <a:pt x="30" y="620"/>
                  </a:cubicBezTo>
                  <a:cubicBezTo>
                    <a:pt x="13" y="692"/>
                    <a:pt x="0" y="768"/>
                    <a:pt x="4" y="847"/>
                  </a:cubicBezTo>
                  <a:cubicBezTo>
                    <a:pt x="36" y="777"/>
                    <a:pt x="69" y="709"/>
                    <a:pt x="99" y="640"/>
                  </a:cubicBezTo>
                  <a:cubicBezTo>
                    <a:pt x="128" y="574"/>
                    <a:pt x="154" y="505"/>
                    <a:pt x="181" y="433"/>
                  </a:cubicBezTo>
                  <a:cubicBezTo>
                    <a:pt x="229" y="296"/>
                    <a:pt x="279" y="155"/>
                    <a:pt x="302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807;p55">
              <a:extLst>
                <a:ext uri="{FF2B5EF4-FFF2-40B4-BE49-F238E27FC236}">
                  <a16:creationId xmlns:a16="http://schemas.microsoft.com/office/drawing/2014/main" id="{62C3ADFE-1545-4745-8827-C4759A75B815}"/>
                </a:ext>
              </a:extLst>
            </p:cNvPr>
            <p:cNvSpPr/>
            <p:nvPr/>
          </p:nvSpPr>
          <p:spPr>
            <a:xfrm>
              <a:off x="6193756" y="2543457"/>
              <a:ext cx="104237" cy="55940"/>
            </a:xfrm>
            <a:custGeom>
              <a:avLst/>
              <a:gdLst/>
              <a:ahLst/>
              <a:cxnLst/>
              <a:rect l="l" t="t" r="r" b="b"/>
              <a:pathLst>
                <a:path w="1541" h="827" extrusionOk="0">
                  <a:moveTo>
                    <a:pt x="1211" y="0"/>
                  </a:moveTo>
                  <a:cubicBezTo>
                    <a:pt x="1141" y="0"/>
                    <a:pt x="1072" y="24"/>
                    <a:pt x="1016" y="62"/>
                  </a:cubicBezTo>
                  <a:cubicBezTo>
                    <a:pt x="1067" y="43"/>
                    <a:pt x="1121" y="30"/>
                    <a:pt x="1173" y="30"/>
                  </a:cubicBezTo>
                  <a:cubicBezTo>
                    <a:pt x="1215" y="30"/>
                    <a:pt x="1256" y="38"/>
                    <a:pt x="1291" y="59"/>
                  </a:cubicBezTo>
                  <a:cubicBezTo>
                    <a:pt x="1374" y="99"/>
                    <a:pt x="1423" y="190"/>
                    <a:pt x="1439" y="276"/>
                  </a:cubicBezTo>
                  <a:cubicBezTo>
                    <a:pt x="1456" y="361"/>
                    <a:pt x="1433" y="453"/>
                    <a:pt x="1377" y="521"/>
                  </a:cubicBezTo>
                  <a:cubicBezTo>
                    <a:pt x="1321" y="591"/>
                    <a:pt x="1246" y="646"/>
                    <a:pt x="1161" y="679"/>
                  </a:cubicBezTo>
                  <a:cubicBezTo>
                    <a:pt x="1075" y="715"/>
                    <a:pt x="981" y="735"/>
                    <a:pt x="889" y="738"/>
                  </a:cubicBezTo>
                  <a:cubicBezTo>
                    <a:pt x="878" y="738"/>
                    <a:pt x="868" y="738"/>
                    <a:pt x="858" y="738"/>
                  </a:cubicBezTo>
                  <a:cubicBezTo>
                    <a:pt x="774" y="738"/>
                    <a:pt x="681" y="728"/>
                    <a:pt x="593" y="725"/>
                  </a:cubicBezTo>
                  <a:lnTo>
                    <a:pt x="298" y="715"/>
                  </a:lnTo>
                  <a:cubicBezTo>
                    <a:pt x="220" y="715"/>
                    <a:pt x="139" y="711"/>
                    <a:pt x="59" y="711"/>
                  </a:cubicBezTo>
                  <a:cubicBezTo>
                    <a:pt x="40" y="711"/>
                    <a:pt x="20" y="711"/>
                    <a:pt x="0" y="712"/>
                  </a:cubicBezTo>
                  <a:cubicBezTo>
                    <a:pt x="98" y="731"/>
                    <a:pt x="197" y="745"/>
                    <a:pt x="295" y="761"/>
                  </a:cubicBezTo>
                  <a:lnTo>
                    <a:pt x="590" y="797"/>
                  </a:lnTo>
                  <a:cubicBezTo>
                    <a:pt x="639" y="804"/>
                    <a:pt x="689" y="810"/>
                    <a:pt x="737" y="816"/>
                  </a:cubicBezTo>
                  <a:cubicBezTo>
                    <a:pt x="784" y="824"/>
                    <a:pt x="836" y="827"/>
                    <a:pt x="889" y="827"/>
                  </a:cubicBezTo>
                  <a:cubicBezTo>
                    <a:pt x="993" y="827"/>
                    <a:pt x="1099" y="807"/>
                    <a:pt x="1197" y="768"/>
                  </a:cubicBezTo>
                  <a:cubicBezTo>
                    <a:pt x="1291" y="725"/>
                    <a:pt x="1384" y="662"/>
                    <a:pt x="1446" y="574"/>
                  </a:cubicBezTo>
                  <a:cubicBezTo>
                    <a:pt x="1515" y="485"/>
                    <a:pt x="1541" y="364"/>
                    <a:pt x="1512" y="259"/>
                  </a:cubicBezTo>
                  <a:cubicBezTo>
                    <a:pt x="1492" y="206"/>
                    <a:pt x="1469" y="158"/>
                    <a:pt x="1436" y="115"/>
                  </a:cubicBezTo>
                  <a:cubicBezTo>
                    <a:pt x="1406" y="72"/>
                    <a:pt x="1361" y="37"/>
                    <a:pt x="1311" y="17"/>
                  </a:cubicBezTo>
                  <a:cubicBezTo>
                    <a:pt x="1278" y="5"/>
                    <a:pt x="1244" y="0"/>
                    <a:pt x="1211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808;p55">
              <a:extLst>
                <a:ext uri="{FF2B5EF4-FFF2-40B4-BE49-F238E27FC236}">
                  <a16:creationId xmlns:a16="http://schemas.microsoft.com/office/drawing/2014/main" id="{51E725FF-08E0-4FFF-9285-E032C37AF8EE}"/>
                </a:ext>
              </a:extLst>
            </p:cNvPr>
            <p:cNvSpPr/>
            <p:nvPr/>
          </p:nvSpPr>
          <p:spPr>
            <a:xfrm>
              <a:off x="6202820" y="2606637"/>
              <a:ext cx="14746" cy="38015"/>
            </a:xfrm>
            <a:custGeom>
              <a:avLst/>
              <a:gdLst/>
              <a:ahLst/>
              <a:cxnLst/>
              <a:rect l="l" t="t" r="r" b="b"/>
              <a:pathLst>
                <a:path w="218" h="562" extrusionOk="0">
                  <a:moveTo>
                    <a:pt x="171" y="0"/>
                  </a:moveTo>
                  <a:cubicBezTo>
                    <a:pt x="171" y="4"/>
                    <a:pt x="108" y="338"/>
                    <a:pt x="33" y="460"/>
                  </a:cubicBezTo>
                  <a:cubicBezTo>
                    <a:pt x="27" y="473"/>
                    <a:pt x="1" y="512"/>
                    <a:pt x="23" y="542"/>
                  </a:cubicBezTo>
                  <a:cubicBezTo>
                    <a:pt x="36" y="555"/>
                    <a:pt x="53" y="562"/>
                    <a:pt x="75" y="562"/>
                  </a:cubicBezTo>
                  <a:cubicBezTo>
                    <a:pt x="122" y="562"/>
                    <a:pt x="181" y="542"/>
                    <a:pt x="217" y="525"/>
                  </a:cubicBezTo>
                  <a:lnTo>
                    <a:pt x="200" y="483"/>
                  </a:lnTo>
                  <a:cubicBezTo>
                    <a:pt x="151" y="501"/>
                    <a:pt x="100" y="515"/>
                    <a:pt x="74" y="515"/>
                  </a:cubicBezTo>
                  <a:cubicBezTo>
                    <a:pt x="67" y="515"/>
                    <a:pt x="62" y="514"/>
                    <a:pt x="60" y="512"/>
                  </a:cubicBezTo>
                  <a:cubicBezTo>
                    <a:pt x="60" y="512"/>
                    <a:pt x="60" y="506"/>
                    <a:pt x="72" y="486"/>
                  </a:cubicBezTo>
                  <a:cubicBezTo>
                    <a:pt x="151" y="358"/>
                    <a:pt x="213" y="20"/>
                    <a:pt x="217" y="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809;p55">
              <a:extLst>
                <a:ext uri="{FF2B5EF4-FFF2-40B4-BE49-F238E27FC236}">
                  <a16:creationId xmlns:a16="http://schemas.microsoft.com/office/drawing/2014/main" id="{EC63E494-5070-4E9E-B7B9-BE48D065553C}"/>
                </a:ext>
              </a:extLst>
            </p:cNvPr>
            <p:cNvSpPr/>
            <p:nvPr/>
          </p:nvSpPr>
          <p:spPr>
            <a:xfrm>
              <a:off x="6239212" y="2436106"/>
              <a:ext cx="97405" cy="43968"/>
            </a:xfrm>
            <a:custGeom>
              <a:avLst/>
              <a:gdLst/>
              <a:ahLst/>
              <a:cxnLst/>
              <a:rect l="l" t="t" r="r" b="b"/>
              <a:pathLst>
                <a:path w="1440" h="650" extrusionOk="0">
                  <a:moveTo>
                    <a:pt x="1020" y="0"/>
                  </a:moveTo>
                  <a:cubicBezTo>
                    <a:pt x="646" y="0"/>
                    <a:pt x="0" y="649"/>
                    <a:pt x="0" y="649"/>
                  </a:cubicBezTo>
                  <a:lnTo>
                    <a:pt x="548" y="430"/>
                  </a:lnTo>
                  <a:cubicBezTo>
                    <a:pt x="740" y="353"/>
                    <a:pt x="901" y="328"/>
                    <a:pt x="1029" y="328"/>
                  </a:cubicBezTo>
                  <a:cubicBezTo>
                    <a:pt x="1266" y="328"/>
                    <a:pt x="1391" y="413"/>
                    <a:pt x="1391" y="413"/>
                  </a:cubicBezTo>
                  <a:cubicBezTo>
                    <a:pt x="1391" y="413"/>
                    <a:pt x="1440" y="85"/>
                    <a:pt x="1079" y="6"/>
                  </a:cubicBezTo>
                  <a:cubicBezTo>
                    <a:pt x="1060" y="2"/>
                    <a:pt x="1041" y="0"/>
                    <a:pt x="10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810;p55">
              <a:extLst>
                <a:ext uri="{FF2B5EF4-FFF2-40B4-BE49-F238E27FC236}">
                  <a16:creationId xmlns:a16="http://schemas.microsoft.com/office/drawing/2014/main" id="{DB147614-4333-477D-883B-70A32349D854}"/>
                </a:ext>
              </a:extLst>
            </p:cNvPr>
            <p:cNvSpPr/>
            <p:nvPr/>
          </p:nvSpPr>
          <p:spPr>
            <a:xfrm>
              <a:off x="6151343" y="2413242"/>
              <a:ext cx="51949" cy="50867"/>
            </a:xfrm>
            <a:custGeom>
              <a:avLst/>
              <a:gdLst/>
              <a:ahLst/>
              <a:cxnLst/>
              <a:rect l="l" t="t" r="r" b="b"/>
              <a:pathLst>
                <a:path w="768" h="752" extrusionOk="0">
                  <a:moveTo>
                    <a:pt x="175" y="0"/>
                  </a:moveTo>
                  <a:cubicBezTo>
                    <a:pt x="175" y="0"/>
                    <a:pt x="1" y="79"/>
                    <a:pt x="175" y="328"/>
                  </a:cubicBezTo>
                  <a:cubicBezTo>
                    <a:pt x="183" y="326"/>
                    <a:pt x="192" y="325"/>
                    <a:pt x="202" y="325"/>
                  </a:cubicBezTo>
                  <a:cubicBezTo>
                    <a:pt x="388" y="325"/>
                    <a:pt x="656" y="751"/>
                    <a:pt x="656" y="751"/>
                  </a:cubicBezTo>
                  <a:cubicBezTo>
                    <a:pt x="768" y="423"/>
                    <a:pt x="175" y="0"/>
                    <a:pt x="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811;p55">
              <a:extLst>
                <a:ext uri="{FF2B5EF4-FFF2-40B4-BE49-F238E27FC236}">
                  <a16:creationId xmlns:a16="http://schemas.microsoft.com/office/drawing/2014/main" id="{694C7FD7-1AF0-4C8F-8BF8-F7E0B339CD32}"/>
                </a:ext>
              </a:extLst>
            </p:cNvPr>
            <p:cNvSpPr/>
            <p:nvPr/>
          </p:nvSpPr>
          <p:spPr>
            <a:xfrm>
              <a:off x="6254973" y="2501450"/>
              <a:ext cx="36189" cy="20766"/>
            </a:xfrm>
            <a:custGeom>
              <a:avLst/>
              <a:gdLst/>
              <a:ahLst/>
              <a:cxnLst/>
              <a:rect l="l" t="t" r="r" b="b"/>
              <a:pathLst>
                <a:path w="535" h="307" extrusionOk="0">
                  <a:moveTo>
                    <a:pt x="301" y="0"/>
                  </a:moveTo>
                  <a:cubicBezTo>
                    <a:pt x="236" y="0"/>
                    <a:pt x="175" y="27"/>
                    <a:pt x="128" y="60"/>
                  </a:cubicBezTo>
                  <a:cubicBezTo>
                    <a:pt x="76" y="96"/>
                    <a:pt x="32" y="142"/>
                    <a:pt x="0" y="198"/>
                  </a:cubicBezTo>
                  <a:cubicBezTo>
                    <a:pt x="59" y="172"/>
                    <a:pt x="111" y="146"/>
                    <a:pt x="164" y="122"/>
                  </a:cubicBezTo>
                  <a:cubicBezTo>
                    <a:pt x="211" y="105"/>
                    <a:pt x="258" y="93"/>
                    <a:pt x="300" y="93"/>
                  </a:cubicBezTo>
                  <a:cubicBezTo>
                    <a:pt x="305" y="93"/>
                    <a:pt x="310" y="93"/>
                    <a:pt x="315" y="93"/>
                  </a:cubicBezTo>
                  <a:cubicBezTo>
                    <a:pt x="357" y="100"/>
                    <a:pt x="400" y="119"/>
                    <a:pt x="433" y="162"/>
                  </a:cubicBezTo>
                  <a:cubicBezTo>
                    <a:pt x="453" y="181"/>
                    <a:pt x="465" y="208"/>
                    <a:pt x="485" y="231"/>
                  </a:cubicBezTo>
                  <a:cubicBezTo>
                    <a:pt x="498" y="254"/>
                    <a:pt x="515" y="280"/>
                    <a:pt x="534" y="307"/>
                  </a:cubicBezTo>
                  <a:cubicBezTo>
                    <a:pt x="534" y="277"/>
                    <a:pt x="531" y="244"/>
                    <a:pt x="528" y="214"/>
                  </a:cubicBezTo>
                  <a:cubicBezTo>
                    <a:pt x="518" y="181"/>
                    <a:pt x="512" y="149"/>
                    <a:pt x="495" y="122"/>
                  </a:cubicBezTo>
                  <a:cubicBezTo>
                    <a:pt x="469" y="60"/>
                    <a:pt x="397" y="8"/>
                    <a:pt x="321" y="1"/>
                  </a:cubicBezTo>
                  <a:cubicBezTo>
                    <a:pt x="314" y="1"/>
                    <a:pt x="308" y="0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812;p55">
              <a:extLst>
                <a:ext uri="{FF2B5EF4-FFF2-40B4-BE49-F238E27FC236}">
                  <a16:creationId xmlns:a16="http://schemas.microsoft.com/office/drawing/2014/main" id="{9538894A-10FD-48EA-941D-062F3F6C5D40}"/>
                </a:ext>
              </a:extLst>
            </p:cNvPr>
            <p:cNvSpPr/>
            <p:nvPr/>
          </p:nvSpPr>
          <p:spPr>
            <a:xfrm>
              <a:off x="6178604" y="2484133"/>
              <a:ext cx="21646" cy="18128"/>
            </a:xfrm>
            <a:custGeom>
              <a:avLst/>
              <a:gdLst/>
              <a:ahLst/>
              <a:cxnLst/>
              <a:rect l="l" t="t" r="r" b="b"/>
              <a:pathLst>
                <a:path w="320" h="268" extrusionOk="0">
                  <a:moveTo>
                    <a:pt x="131" y="0"/>
                  </a:moveTo>
                  <a:cubicBezTo>
                    <a:pt x="119" y="0"/>
                    <a:pt x="107" y="2"/>
                    <a:pt x="96" y="5"/>
                  </a:cubicBezTo>
                  <a:cubicBezTo>
                    <a:pt x="79" y="12"/>
                    <a:pt x="67" y="24"/>
                    <a:pt x="53" y="31"/>
                  </a:cubicBezTo>
                  <a:cubicBezTo>
                    <a:pt x="44" y="44"/>
                    <a:pt x="37" y="54"/>
                    <a:pt x="30" y="67"/>
                  </a:cubicBezTo>
                  <a:cubicBezTo>
                    <a:pt x="8" y="110"/>
                    <a:pt x="1" y="159"/>
                    <a:pt x="4" y="205"/>
                  </a:cubicBezTo>
                  <a:cubicBezTo>
                    <a:pt x="24" y="189"/>
                    <a:pt x="37" y="169"/>
                    <a:pt x="50" y="152"/>
                  </a:cubicBezTo>
                  <a:cubicBezTo>
                    <a:pt x="63" y="139"/>
                    <a:pt x="76" y="123"/>
                    <a:pt x="89" y="110"/>
                  </a:cubicBezTo>
                  <a:cubicBezTo>
                    <a:pt x="96" y="107"/>
                    <a:pt x="103" y="100"/>
                    <a:pt x="106" y="97"/>
                  </a:cubicBezTo>
                  <a:cubicBezTo>
                    <a:pt x="112" y="93"/>
                    <a:pt x="119" y="90"/>
                    <a:pt x="123" y="90"/>
                  </a:cubicBezTo>
                  <a:cubicBezTo>
                    <a:pt x="129" y="93"/>
                    <a:pt x="135" y="90"/>
                    <a:pt x="148" y="100"/>
                  </a:cubicBezTo>
                  <a:cubicBezTo>
                    <a:pt x="171" y="113"/>
                    <a:pt x="197" y="142"/>
                    <a:pt x="227" y="172"/>
                  </a:cubicBezTo>
                  <a:cubicBezTo>
                    <a:pt x="253" y="201"/>
                    <a:pt x="283" y="234"/>
                    <a:pt x="319" y="267"/>
                  </a:cubicBezTo>
                  <a:cubicBezTo>
                    <a:pt x="319" y="218"/>
                    <a:pt x="306" y="175"/>
                    <a:pt x="286" y="133"/>
                  </a:cubicBezTo>
                  <a:cubicBezTo>
                    <a:pt x="270" y="90"/>
                    <a:pt x="244" y="51"/>
                    <a:pt x="194" y="18"/>
                  </a:cubicBezTo>
                  <a:cubicBezTo>
                    <a:pt x="179" y="7"/>
                    <a:pt x="155" y="0"/>
                    <a:pt x="1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813;p55">
              <a:extLst>
                <a:ext uri="{FF2B5EF4-FFF2-40B4-BE49-F238E27FC236}">
                  <a16:creationId xmlns:a16="http://schemas.microsoft.com/office/drawing/2014/main" id="{4371FFE8-0EFE-404F-9C18-05FC91C50BA3}"/>
                </a:ext>
              </a:extLst>
            </p:cNvPr>
            <p:cNvSpPr/>
            <p:nvPr/>
          </p:nvSpPr>
          <p:spPr>
            <a:xfrm>
              <a:off x="5886924" y="2669816"/>
              <a:ext cx="167483" cy="112084"/>
            </a:xfrm>
            <a:custGeom>
              <a:avLst/>
              <a:gdLst/>
              <a:ahLst/>
              <a:cxnLst/>
              <a:rect l="l" t="t" r="r" b="b"/>
              <a:pathLst>
                <a:path w="2476" h="1657" extrusionOk="0">
                  <a:moveTo>
                    <a:pt x="2018" y="1"/>
                  </a:moveTo>
                  <a:cubicBezTo>
                    <a:pt x="2000" y="1"/>
                    <a:pt x="1984" y="8"/>
                    <a:pt x="1971" y="24"/>
                  </a:cubicBezTo>
                  <a:cubicBezTo>
                    <a:pt x="1847" y="178"/>
                    <a:pt x="1706" y="289"/>
                    <a:pt x="1706" y="289"/>
                  </a:cubicBezTo>
                  <a:lnTo>
                    <a:pt x="1" y="1539"/>
                  </a:lnTo>
                  <a:cubicBezTo>
                    <a:pt x="1" y="1539"/>
                    <a:pt x="199" y="1657"/>
                    <a:pt x="475" y="1657"/>
                  </a:cubicBezTo>
                  <a:cubicBezTo>
                    <a:pt x="518" y="1657"/>
                    <a:pt x="564" y="1654"/>
                    <a:pt x="610" y="1647"/>
                  </a:cubicBezTo>
                  <a:cubicBezTo>
                    <a:pt x="955" y="1601"/>
                    <a:pt x="863" y="1228"/>
                    <a:pt x="863" y="1228"/>
                  </a:cubicBezTo>
                  <a:lnTo>
                    <a:pt x="863" y="1228"/>
                  </a:lnTo>
                  <a:cubicBezTo>
                    <a:pt x="863" y="1228"/>
                    <a:pt x="1034" y="1431"/>
                    <a:pt x="1253" y="1431"/>
                  </a:cubicBezTo>
                  <a:cubicBezTo>
                    <a:pt x="1476" y="1431"/>
                    <a:pt x="1785" y="1103"/>
                    <a:pt x="1644" y="991"/>
                  </a:cubicBezTo>
                  <a:cubicBezTo>
                    <a:pt x="1503" y="884"/>
                    <a:pt x="1283" y="884"/>
                    <a:pt x="1283" y="884"/>
                  </a:cubicBezTo>
                  <a:cubicBezTo>
                    <a:pt x="1283" y="884"/>
                    <a:pt x="1673" y="851"/>
                    <a:pt x="2096" y="696"/>
                  </a:cubicBezTo>
                  <a:cubicBezTo>
                    <a:pt x="2475" y="555"/>
                    <a:pt x="2175" y="1"/>
                    <a:pt x="2018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814;p55">
              <a:extLst>
                <a:ext uri="{FF2B5EF4-FFF2-40B4-BE49-F238E27FC236}">
                  <a16:creationId xmlns:a16="http://schemas.microsoft.com/office/drawing/2014/main" id="{8114FFC9-3BA8-4E63-9388-0BDF63BC2535}"/>
                </a:ext>
              </a:extLst>
            </p:cNvPr>
            <p:cNvSpPr/>
            <p:nvPr/>
          </p:nvSpPr>
          <p:spPr>
            <a:xfrm>
              <a:off x="5915063" y="2699783"/>
              <a:ext cx="58646" cy="29830"/>
            </a:xfrm>
            <a:custGeom>
              <a:avLst/>
              <a:gdLst/>
              <a:ahLst/>
              <a:cxnLst/>
              <a:rect l="l" t="t" r="r" b="b"/>
              <a:pathLst>
                <a:path w="867" h="441" extrusionOk="0">
                  <a:moveTo>
                    <a:pt x="8" y="1"/>
                  </a:moveTo>
                  <a:cubicBezTo>
                    <a:pt x="6" y="1"/>
                    <a:pt x="3" y="1"/>
                    <a:pt x="1" y="1"/>
                  </a:cubicBezTo>
                  <a:lnTo>
                    <a:pt x="867" y="441"/>
                  </a:lnTo>
                  <a:cubicBezTo>
                    <a:pt x="867" y="441"/>
                    <a:pt x="343" y="1"/>
                    <a:pt x="8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815;p55">
              <a:extLst>
                <a:ext uri="{FF2B5EF4-FFF2-40B4-BE49-F238E27FC236}">
                  <a16:creationId xmlns:a16="http://schemas.microsoft.com/office/drawing/2014/main" id="{1BE9659A-3C7B-4EEB-A959-B540B175B62B}"/>
                </a:ext>
              </a:extLst>
            </p:cNvPr>
            <p:cNvSpPr/>
            <p:nvPr/>
          </p:nvSpPr>
          <p:spPr>
            <a:xfrm>
              <a:off x="5884962" y="2709997"/>
              <a:ext cx="62840" cy="47079"/>
            </a:xfrm>
            <a:custGeom>
              <a:avLst/>
              <a:gdLst/>
              <a:ahLst/>
              <a:cxnLst/>
              <a:rect l="l" t="t" r="r" b="b"/>
              <a:pathLst>
                <a:path w="929" h="696" extrusionOk="0">
                  <a:moveTo>
                    <a:pt x="13" y="1"/>
                  </a:moveTo>
                  <a:cubicBezTo>
                    <a:pt x="9" y="1"/>
                    <a:pt x="5" y="1"/>
                    <a:pt x="0" y="1"/>
                  </a:cubicBezTo>
                  <a:lnTo>
                    <a:pt x="928" y="696"/>
                  </a:lnTo>
                  <a:cubicBezTo>
                    <a:pt x="928" y="696"/>
                    <a:pt x="371" y="1"/>
                    <a:pt x="13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816;p55">
              <a:extLst>
                <a:ext uri="{FF2B5EF4-FFF2-40B4-BE49-F238E27FC236}">
                  <a16:creationId xmlns:a16="http://schemas.microsoft.com/office/drawing/2014/main" id="{015B0EF8-2101-4F18-B9D5-CFDD211F70C0}"/>
                </a:ext>
              </a:extLst>
            </p:cNvPr>
            <p:cNvSpPr/>
            <p:nvPr/>
          </p:nvSpPr>
          <p:spPr>
            <a:xfrm>
              <a:off x="5886924" y="2668599"/>
              <a:ext cx="157336" cy="114586"/>
            </a:xfrm>
            <a:custGeom>
              <a:avLst/>
              <a:gdLst/>
              <a:ahLst/>
              <a:cxnLst/>
              <a:rect l="l" t="t" r="r" b="b"/>
              <a:pathLst>
                <a:path w="2326" h="1694" extrusionOk="0">
                  <a:moveTo>
                    <a:pt x="2022" y="1"/>
                  </a:moveTo>
                  <a:cubicBezTo>
                    <a:pt x="2010" y="1"/>
                    <a:pt x="1997" y="3"/>
                    <a:pt x="1985" y="9"/>
                  </a:cubicBezTo>
                  <a:cubicBezTo>
                    <a:pt x="1959" y="26"/>
                    <a:pt x="1948" y="49"/>
                    <a:pt x="1936" y="65"/>
                  </a:cubicBezTo>
                  <a:lnTo>
                    <a:pt x="1893" y="115"/>
                  </a:lnTo>
                  <a:cubicBezTo>
                    <a:pt x="1833" y="183"/>
                    <a:pt x="1771" y="248"/>
                    <a:pt x="1706" y="307"/>
                  </a:cubicBezTo>
                  <a:cubicBezTo>
                    <a:pt x="1778" y="256"/>
                    <a:pt x="1847" y="196"/>
                    <a:pt x="1909" y="130"/>
                  </a:cubicBezTo>
                  <a:lnTo>
                    <a:pt x="1955" y="82"/>
                  </a:lnTo>
                  <a:cubicBezTo>
                    <a:pt x="1971" y="65"/>
                    <a:pt x="1985" y="45"/>
                    <a:pt x="1998" y="39"/>
                  </a:cubicBezTo>
                  <a:cubicBezTo>
                    <a:pt x="2003" y="37"/>
                    <a:pt x="2009" y="35"/>
                    <a:pt x="2015" y="35"/>
                  </a:cubicBezTo>
                  <a:cubicBezTo>
                    <a:pt x="2042" y="35"/>
                    <a:pt x="2075" y="57"/>
                    <a:pt x="2096" y="82"/>
                  </a:cubicBezTo>
                  <a:cubicBezTo>
                    <a:pt x="2155" y="141"/>
                    <a:pt x="2198" y="219"/>
                    <a:pt x="2224" y="301"/>
                  </a:cubicBezTo>
                  <a:cubicBezTo>
                    <a:pt x="2251" y="380"/>
                    <a:pt x="2260" y="469"/>
                    <a:pt x="2231" y="544"/>
                  </a:cubicBezTo>
                  <a:cubicBezTo>
                    <a:pt x="2204" y="619"/>
                    <a:pt x="2139" y="666"/>
                    <a:pt x="2054" y="688"/>
                  </a:cubicBezTo>
                  <a:cubicBezTo>
                    <a:pt x="1971" y="714"/>
                    <a:pt x="1886" y="740"/>
                    <a:pt x="1801" y="764"/>
                  </a:cubicBezTo>
                  <a:cubicBezTo>
                    <a:pt x="1630" y="806"/>
                    <a:pt x="1453" y="839"/>
                    <a:pt x="1279" y="855"/>
                  </a:cubicBezTo>
                  <a:lnTo>
                    <a:pt x="1283" y="947"/>
                  </a:lnTo>
                  <a:cubicBezTo>
                    <a:pt x="1401" y="950"/>
                    <a:pt x="1526" y="980"/>
                    <a:pt x="1614" y="1046"/>
                  </a:cubicBezTo>
                  <a:cubicBezTo>
                    <a:pt x="1627" y="1059"/>
                    <a:pt x="1634" y="1068"/>
                    <a:pt x="1634" y="1088"/>
                  </a:cubicBezTo>
                  <a:cubicBezTo>
                    <a:pt x="1630" y="1111"/>
                    <a:pt x="1624" y="1138"/>
                    <a:pt x="1608" y="1161"/>
                  </a:cubicBezTo>
                  <a:cubicBezTo>
                    <a:pt x="1582" y="1209"/>
                    <a:pt x="1542" y="1252"/>
                    <a:pt x="1499" y="1291"/>
                  </a:cubicBezTo>
                  <a:cubicBezTo>
                    <a:pt x="1423" y="1357"/>
                    <a:pt x="1335" y="1406"/>
                    <a:pt x="1244" y="1406"/>
                  </a:cubicBezTo>
                  <a:cubicBezTo>
                    <a:pt x="1226" y="1406"/>
                    <a:pt x="1207" y="1404"/>
                    <a:pt x="1188" y="1400"/>
                  </a:cubicBezTo>
                  <a:cubicBezTo>
                    <a:pt x="1076" y="1377"/>
                    <a:pt x="972" y="1305"/>
                    <a:pt x="889" y="1223"/>
                  </a:cubicBezTo>
                  <a:lnTo>
                    <a:pt x="798" y="1128"/>
                  </a:lnTo>
                  <a:lnTo>
                    <a:pt x="827" y="1252"/>
                  </a:lnTo>
                  <a:cubicBezTo>
                    <a:pt x="847" y="1341"/>
                    <a:pt x="847" y="1442"/>
                    <a:pt x="804" y="1521"/>
                  </a:cubicBezTo>
                  <a:cubicBezTo>
                    <a:pt x="784" y="1557"/>
                    <a:pt x="751" y="1590"/>
                    <a:pt x="709" y="1610"/>
                  </a:cubicBezTo>
                  <a:cubicBezTo>
                    <a:pt x="670" y="1630"/>
                    <a:pt x="624" y="1642"/>
                    <a:pt x="574" y="1649"/>
                  </a:cubicBezTo>
                  <a:cubicBezTo>
                    <a:pt x="535" y="1654"/>
                    <a:pt x="496" y="1657"/>
                    <a:pt x="456" y="1657"/>
                  </a:cubicBezTo>
                  <a:cubicBezTo>
                    <a:pt x="399" y="1657"/>
                    <a:pt x="341" y="1652"/>
                    <a:pt x="283" y="1642"/>
                  </a:cubicBezTo>
                  <a:cubicBezTo>
                    <a:pt x="188" y="1626"/>
                    <a:pt x="93" y="1600"/>
                    <a:pt x="1" y="1557"/>
                  </a:cubicBezTo>
                  <a:lnTo>
                    <a:pt x="1" y="1557"/>
                  </a:lnTo>
                  <a:cubicBezTo>
                    <a:pt x="156" y="1648"/>
                    <a:pt x="334" y="1694"/>
                    <a:pt x="515" y="1694"/>
                  </a:cubicBezTo>
                  <a:cubicBezTo>
                    <a:pt x="537" y="1694"/>
                    <a:pt x="559" y="1693"/>
                    <a:pt x="581" y="1692"/>
                  </a:cubicBezTo>
                  <a:cubicBezTo>
                    <a:pt x="630" y="1692"/>
                    <a:pt x="683" y="1678"/>
                    <a:pt x="736" y="1659"/>
                  </a:cubicBezTo>
                  <a:cubicBezTo>
                    <a:pt x="781" y="1636"/>
                    <a:pt x="827" y="1597"/>
                    <a:pt x="854" y="1551"/>
                  </a:cubicBezTo>
                  <a:cubicBezTo>
                    <a:pt x="893" y="1485"/>
                    <a:pt x="908" y="1414"/>
                    <a:pt x="907" y="1342"/>
                  </a:cubicBezTo>
                  <a:lnTo>
                    <a:pt x="907" y="1342"/>
                  </a:lnTo>
                  <a:cubicBezTo>
                    <a:pt x="982" y="1407"/>
                    <a:pt x="1069" y="1457"/>
                    <a:pt x="1172" y="1482"/>
                  </a:cubicBezTo>
                  <a:cubicBezTo>
                    <a:pt x="1195" y="1487"/>
                    <a:pt x="1221" y="1489"/>
                    <a:pt x="1247" y="1489"/>
                  </a:cubicBezTo>
                  <a:cubicBezTo>
                    <a:pt x="1292" y="1489"/>
                    <a:pt x="1339" y="1481"/>
                    <a:pt x="1381" y="1462"/>
                  </a:cubicBezTo>
                  <a:cubicBezTo>
                    <a:pt x="1447" y="1439"/>
                    <a:pt x="1503" y="1403"/>
                    <a:pt x="1555" y="1357"/>
                  </a:cubicBezTo>
                  <a:cubicBezTo>
                    <a:pt x="1608" y="1315"/>
                    <a:pt x="1653" y="1265"/>
                    <a:pt x="1689" y="1203"/>
                  </a:cubicBezTo>
                  <a:cubicBezTo>
                    <a:pt x="1706" y="1173"/>
                    <a:pt x="1719" y="1138"/>
                    <a:pt x="1723" y="1094"/>
                  </a:cubicBezTo>
                  <a:cubicBezTo>
                    <a:pt x="1729" y="1052"/>
                    <a:pt x="1706" y="1000"/>
                    <a:pt x="1670" y="973"/>
                  </a:cubicBezTo>
                  <a:cubicBezTo>
                    <a:pt x="1634" y="944"/>
                    <a:pt x="1593" y="922"/>
                    <a:pt x="1552" y="907"/>
                  </a:cubicBezTo>
                  <a:lnTo>
                    <a:pt x="1552" y="907"/>
                  </a:lnTo>
                  <a:cubicBezTo>
                    <a:pt x="1643" y="889"/>
                    <a:pt x="1732" y="868"/>
                    <a:pt x="1821" y="843"/>
                  </a:cubicBezTo>
                  <a:cubicBezTo>
                    <a:pt x="1909" y="819"/>
                    <a:pt x="1995" y="793"/>
                    <a:pt x="2080" y="760"/>
                  </a:cubicBezTo>
                  <a:cubicBezTo>
                    <a:pt x="2168" y="734"/>
                    <a:pt x="2263" y="666"/>
                    <a:pt x="2293" y="567"/>
                  </a:cubicBezTo>
                  <a:cubicBezTo>
                    <a:pt x="2325" y="469"/>
                    <a:pt x="2310" y="370"/>
                    <a:pt x="2277" y="281"/>
                  </a:cubicBezTo>
                  <a:cubicBezTo>
                    <a:pt x="2244" y="196"/>
                    <a:pt x="2198" y="115"/>
                    <a:pt x="2125" y="49"/>
                  </a:cubicBezTo>
                  <a:cubicBezTo>
                    <a:pt x="2106" y="36"/>
                    <a:pt x="2086" y="19"/>
                    <a:pt x="2063" y="9"/>
                  </a:cubicBezTo>
                  <a:cubicBezTo>
                    <a:pt x="2051" y="4"/>
                    <a:pt x="2037" y="1"/>
                    <a:pt x="2022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817;p55">
              <a:extLst>
                <a:ext uri="{FF2B5EF4-FFF2-40B4-BE49-F238E27FC236}">
                  <a16:creationId xmlns:a16="http://schemas.microsoft.com/office/drawing/2014/main" id="{BAA1AC41-B9D7-40F3-A11B-A954A22E9F70}"/>
                </a:ext>
              </a:extLst>
            </p:cNvPr>
            <p:cNvSpPr/>
            <p:nvPr/>
          </p:nvSpPr>
          <p:spPr>
            <a:xfrm>
              <a:off x="5915063" y="2699783"/>
              <a:ext cx="60675" cy="32265"/>
            </a:xfrm>
            <a:custGeom>
              <a:avLst/>
              <a:gdLst/>
              <a:ahLst/>
              <a:cxnLst/>
              <a:rect l="l" t="t" r="r" b="b"/>
              <a:pathLst>
                <a:path w="897" h="477" extrusionOk="0">
                  <a:moveTo>
                    <a:pt x="19" y="0"/>
                  </a:moveTo>
                  <a:cubicBezTo>
                    <a:pt x="13" y="0"/>
                    <a:pt x="7" y="0"/>
                    <a:pt x="1" y="1"/>
                  </a:cubicBezTo>
                  <a:cubicBezTo>
                    <a:pt x="84" y="4"/>
                    <a:pt x="162" y="31"/>
                    <a:pt x="237" y="63"/>
                  </a:cubicBezTo>
                  <a:cubicBezTo>
                    <a:pt x="309" y="96"/>
                    <a:pt x="382" y="135"/>
                    <a:pt x="450" y="181"/>
                  </a:cubicBezTo>
                  <a:cubicBezTo>
                    <a:pt x="588" y="267"/>
                    <a:pt x="719" y="368"/>
                    <a:pt x="837" y="476"/>
                  </a:cubicBezTo>
                  <a:lnTo>
                    <a:pt x="896" y="404"/>
                  </a:lnTo>
                  <a:cubicBezTo>
                    <a:pt x="762" y="303"/>
                    <a:pt x="621" y="214"/>
                    <a:pt x="473" y="138"/>
                  </a:cubicBezTo>
                  <a:cubicBezTo>
                    <a:pt x="401" y="102"/>
                    <a:pt x="323" y="67"/>
                    <a:pt x="244" y="40"/>
                  </a:cubicBezTo>
                  <a:cubicBezTo>
                    <a:pt x="171" y="19"/>
                    <a:pt x="95" y="0"/>
                    <a:pt x="19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818;p55">
              <a:extLst>
                <a:ext uri="{FF2B5EF4-FFF2-40B4-BE49-F238E27FC236}">
                  <a16:creationId xmlns:a16="http://schemas.microsoft.com/office/drawing/2014/main" id="{2147D4CD-8295-4AB1-8BA7-33B23FB74018}"/>
                </a:ext>
              </a:extLst>
            </p:cNvPr>
            <p:cNvSpPr/>
            <p:nvPr/>
          </p:nvSpPr>
          <p:spPr>
            <a:xfrm>
              <a:off x="5884962" y="2709997"/>
              <a:ext cx="65478" cy="49108"/>
            </a:xfrm>
            <a:custGeom>
              <a:avLst/>
              <a:gdLst/>
              <a:ahLst/>
              <a:cxnLst/>
              <a:rect l="l" t="t" r="r" b="b"/>
              <a:pathLst>
                <a:path w="968" h="726" extrusionOk="0">
                  <a:moveTo>
                    <a:pt x="21" y="0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99" y="1"/>
                    <a:pt x="190" y="50"/>
                    <a:pt x="273" y="102"/>
                  </a:cubicBezTo>
                  <a:cubicBezTo>
                    <a:pt x="355" y="155"/>
                    <a:pt x="430" y="217"/>
                    <a:pt x="502" y="286"/>
                  </a:cubicBezTo>
                  <a:cubicBezTo>
                    <a:pt x="643" y="420"/>
                    <a:pt x="774" y="568"/>
                    <a:pt x="892" y="726"/>
                  </a:cubicBezTo>
                  <a:lnTo>
                    <a:pt x="968" y="667"/>
                  </a:lnTo>
                  <a:cubicBezTo>
                    <a:pt x="833" y="516"/>
                    <a:pt x="689" y="375"/>
                    <a:pt x="532" y="250"/>
                  </a:cubicBezTo>
                  <a:cubicBezTo>
                    <a:pt x="456" y="187"/>
                    <a:pt x="371" y="128"/>
                    <a:pt x="285" y="83"/>
                  </a:cubicBezTo>
                  <a:cubicBezTo>
                    <a:pt x="203" y="37"/>
                    <a:pt x="113" y="0"/>
                    <a:pt x="21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819;p55">
              <a:extLst>
                <a:ext uri="{FF2B5EF4-FFF2-40B4-BE49-F238E27FC236}">
                  <a16:creationId xmlns:a16="http://schemas.microsoft.com/office/drawing/2014/main" id="{B6AA358C-A577-41F7-AEBF-8EFA89ACF9AF}"/>
                </a:ext>
              </a:extLst>
            </p:cNvPr>
            <p:cNvSpPr/>
            <p:nvPr/>
          </p:nvSpPr>
          <p:spPr>
            <a:xfrm>
              <a:off x="6062595" y="2803887"/>
              <a:ext cx="66425" cy="19549"/>
            </a:xfrm>
            <a:custGeom>
              <a:avLst/>
              <a:gdLst/>
              <a:ahLst/>
              <a:cxnLst/>
              <a:rect l="l" t="t" r="r" b="b"/>
              <a:pathLst>
                <a:path w="982" h="289" extrusionOk="0">
                  <a:moveTo>
                    <a:pt x="130" y="0"/>
                  </a:moveTo>
                  <a:cubicBezTo>
                    <a:pt x="87" y="0"/>
                    <a:pt x="44" y="3"/>
                    <a:pt x="1" y="10"/>
                  </a:cubicBezTo>
                  <a:cubicBezTo>
                    <a:pt x="168" y="59"/>
                    <a:pt x="332" y="98"/>
                    <a:pt x="496" y="141"/>
                  </a:cubicBezTo>
                  <a:cubicBezTo>
                    <a:pt x="574" y="161"/>
                    <a:pt x="657" y="187"/>
                    <a:pt x="739" y="210"/>
                  </a:cubicBezTo>
                  <a:lnTo>
                    <a:pt x="981" y="288"/>
                  </a:lnTo>
                  <a:cubicBezTo>
                    <a:pt x="854" y="167"/>
                    <a:pt x="686" y="95"/>
                    <a:pt x="519" y="49"/>
                  </a:cubicBezTo>
                  <a:cubicBezTo>
                    <a:pt x="434" y="29"/>
                    <a:pt x="349" y="13"/>
                    <a:pt x="260" y="7"/>
                  </a:cubicBezTo>
                  <a:cubicBezTo>
                    <a:pt x="217" y="3"/>
                    <a:pt x="174" y="0"/>
                    <a:pt x="130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820;p55">
              <a:extLst>
                <a:ext uri="{FF2B5EF4-FFF2-40B4-BE49-F238E27FC236}">
                  <a16:creationId xmlns:a16="http://schemas.microsoft.com/office/drawing/2014/main" id="{FD0F3636-5CB6-4DE9-AF31-6AF01EE26219}"/>
                </a:ext>
              </a:extLst>
            </p:cNvPr>
            <p:cNvSpPr/>
            <p:nvPr/>
          </p:nvSpPr>
          <p:spPr>
            <a:xfrm>
              <a:off x="6203226" y="2259757"/>
              <a:ext cx="268744" cy="182094"/>
            </a:xfrm>
            <a:custGeom>
              <a:avLst/>
              <a:gdLst/>
              <a:ahLst/>
              <a:cxnLst/>
              <a:rect l="l" t="t" r="r" b="b"/>
              <a:pathLst>
                <a:path w="3973" h="2692" extrusionOk="0">
                  <a:moveTo>
                    <a:pt x="955" y="0"/>
                  </a:moveTo>
                  <a:cubicBezTo>
                    <a:pt x="738" y="177"/>
                    <a:pt x="450" y="387"/>
                    <a:pt x="1" y="597"/>
                  </a:cubicBezTo>
                  <a:cubicBezTo>
                    <a:pt x="1" y="597"/>
                    <a:pt x="3379" y="2443"/>
                    <a:pt x="3723" y="2692"/>
                  </a:cubicBezTo>
                  <a:cubicBezTo>
                    <a:pt x="3723" y="2692"/>
                    <a:pt x="3874" y="2309"/>
                    <a:pt x="3972" y="1951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821;p55">
              <a:extLst>
                <a:ext uri="{FF2B5EF4-FFF2-40B4-BE49-F238E27FC236}">
                  <a16:creationId xmlns:a16="http://schemas.microsoft.com/office/drawing/2014/main" id="{D972DFA2-21D2-46F7-BE64-36C01DEF3B4D}"/>
                </a:ext>
              </a:extLst>
            </p:cNvPr>
            <p:cNvSpPr/>
            <p:nvPr/>
          </p:nvSpPr>
          <p:spPr>
            <a:xfrm>
              <a:off x="5727217" y="2668057"/>
              <a:ext cx="461254" cy="315485"/>
            </a:xfrm>
            <a:custGeom>
              <a:avLst/>
              <a:gdLst/>
              <a:ahLst/>
              <a:cxnLst/>
              <a:rect l="l" t="t" r="r" b="b"/>
              <a:pathLst>
                <a:path w="6819" h="4664" extrusionOk="0">
                  <a:moveTo>
                    <a:pt x="6818" y="1"/>
                  </a:moveTo>
                  <a:lnTo>
                    <a:pt x="6818" y="1"/>
                  </a:lnTo>
                  <a:cubicBezTo>
                    <a:pt x="6251" y="408"/>
                    <a:pt x="5690" y="821"/>
                    <a:pt x="5133" y="1237"/>
                  </a:cubicBezTo>
                  <a:lnTo>
                    <a:pt x="3460" y="2493"/>
                  </a:lnTo>
                  <a:lnTo>
                    <a:pt x="1804" y="3766"/>
                  </a:lnTo>
                  <a:cubicBezTo>
                    <a:pt x="1529" y="3979"/>
                    <a:pt x="1253" y="4199"/>
                    <a:pt x="978" y="4405"/>
                  </a:cubicBezTo>
                  <a:cubicBezTo>
                    <a:pt x="837" y="4500"/>
                    <a:pt x="680" y="4579"/>
                    <a:pt x="512" y="4618"/>
                  </a:cubicBezTo>
                  <a:cubicBezTo>
                    <a:pt x="438" y="4637"/>
                    <a:pt x="362" y="4647"/>
                    <a:pt x="285" y="4647"/>
                  </a:cubicBezTo>
                  <a:cubicBezTo>
                    <a:pt x="189" y="4647"/>
                    <a:pt x="92" y="4631"/>
                    <a:pt x="1" y="4598"/>
                  </a:cubicBezTo>
                  <a:lnTo>
                    <a:pt x="1" y="4598"/>
                  </a:lnTo>
                  <a:cubicBezTo>
                    <a:pt x="103" y="4643"/>
                    <a:pt x="216" y="4664"/>
                    <a:pt x="329" y="4664"/>
                  </a:cubicBezTo>
                  <a:cubicBezTo>
                    <a:pt x="392" y="4664"/>
                    <a:pt x="457" y="4657"/>
                    <a:pt x="519" y="4644"/>
                  </a:cubicBezTo>
                  <a:cubicBezTo>
                    <a:pt x="689" y="4609"/>
                    <a:pt x="854" y="4536"/>
                    <a:pt x="1004" y="4444"/>
                  </a:cubicBezTo>
                  <a:cubicBezTo>
                    <a:pt x="1293" y="4238"/>
                    <a:pt x="1565" y="4028"/>
                    <a:pt x="1847" y="3822"/>
                  </a:cubicBezTo>
                  <a:lnTo>
                    <a:pt x="3519" y="2569"/>
                  </a:lnTo>
                  <a:lnTo>
                    <a:pt x="5175" y="1293"/>
                  </a:lnTo>
                  <a:cubicBezTo>
                    <a:pt x="5726" y="866"/>
                    <a:pt x="6274" y="437"/>
                    <a:pt x="6818" y="1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602;p53">
            <a:extLst>
              <a:ext uri="{FF2B5EF4-FFF2-40B4-BE49-F238E27FC236}">
                <a16:creationId xmlns:a16="http://schemas.microsoft.com/office/drawing/2014/main" id="{7E19B4D8-4527-4C50-A594-F4B6391BBA82}"/>
              </a:ext>
            </a:extLst>
          </p:cNvPr>
          <p:cNvSpPr txBox="1"/>
          <p:nvPr/>
        </p:nvSpPr>
        <p:spPr>
          <a:xfrm>
            <a:off x="2736223" y="3936651"/>
            <a:ext cx="234986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The user provides the pose of the selected instrument</a:t>
            </a:r>
            <a:endParaRPr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14" name="Google Shape;1603;p53">
            <a:extLst>
              <a:ext uri="{FF2B5EF4-FFF2-40B4-BE49-F238E27FC236}">
                <a16:creationId xmlns:a16="http://schemas.microsoft.com/office/drawing/2014/main" id="{FDC79914-16FA-4646-944B-03549AFB9C6B}"/>
              </a:ext>
            </a:extLst>
          </p:cNvPr>
          <p:cNvSpPr txBox="1"/>
          <p:nvPr/>
        </p:nvSpPr>
        <p:spPr>
          <a:xfrm>
            <a:off x="7309568" y="3058572"/>
            <a:ext cx="2135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Bahiana"/>
                <a:ea typeface="Bahiana"/>
                <a:cs typeface="Bahiana"/>
                <a:sym typeface="Bahiana"/>
              </a:rPr>
              <a:t>LISTENING</a:t>
            </a:r>
            <a:endParaRPr sz="3000">
              <a:solidFill>
                <a:schemeClr val="accent2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grpSp>
        <p:nvGrpSpPr>
          <p:cNvPr id="215" name="Google Shape;1508;p53">
            <a:extLst>
              <a:ext uri="{FF2B5EF4-FFF2-40B4-BE49-F238E27FC236}">
                <a16:creationId xmlns:a16="http://schemas.microsoft.com/office/drawing/2014/main" id="{92C0759C-1B5F-4CB1-9E94-B4FF7B26651E}"/>
              </a:ext>
            </a:extLst>
          </p:cNvPr>
          <p:cNvGrpSpPr/>
          <p:nvPr/>
        </p:nvGrpSpPr>
        <p:grpSpPr>
          <a:xfrm flipH="1">
            <a:off x="873397" y="1592825"/>
            <a:ext cx="925449" cy="1894369"/>
            <a:chOff x="4989271" y="1845724"/>
            <a:chExt cx="1239236" cy="2757778"/>
          </a:xfrm>
        </p:grpSpPr>
        <p:grpSp>
          <p:nvGrpSpPr>
            <p:cNvPr id="216" name="Google Shape;1509;p53">
              <a:extLst>
                <a:ext uri="{FF2B5EF4-FFF2-40B4-BE49-F238E27FC236}">
                  <a16:creationId xmlns:a16="http://schemas.microsoft.com/office/drawing/2014/main" id="{6A1BA00D-10B6-4EE1-A03F-08993F3867BC}"/>
                </a:ext>
              </a:extLst>
            </p:cNvPr>
            <p:cNvGrpSpPr/>
            <p:nvPr/>
          </p:nvGrpSpPr>
          <p:grpSpPr>
            <a:xfrm>
              <a:off x="4989271" y="1845724"/>
              <a:ext cx="1239236" cy="2757778"/>
              <a:chOff x="4989271" y="1845724"/>
              <a:chExt cx="1239236" cy="2757778"/>
            </a:xfrm>
          </p:grpSpPr>
          <p:sp>
            <p:nvSpPr>
              <p:cNvPr id="218" name="Google Shape;1510;p53">
                <a:extLst>
                  <a:ext uri="{FF2B5EF4-FFF2-40B4-BE49-F238E27FC236}">
                    <a16:creationId xmlns:a16="http://schemas.microsoft.com/office/drawing/2014/main" id="{1D3C7901-9C27-4CF8-A5A7-13F00EE487ED}"/>
                  </a:ext>
                </a:extLst>
              </p:cNvPr>
              <p:cNvSpPr/>
              <p:nvPr/>
            </p:nvSpPr>
            <p:spPr>
              <a:xfrm>
                <a:off x="4989271" y="4486214"/>
                <a:ext cx="6411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90" h="20" extrusionOk="0">
                    <a:moveTo>
                      <a:pt x="90" y="0"/>
                    </a:moveTo>
                    <a:cubicBezTo>
                      <a:pt x="63" y="7"/>
                      <a:pt x="31" y="13"/>
                      <a:pt x="1" y="20"/>
                    </a:cubicBezTo>
                    <a:cubicBezTo>
                      <a:pt x="34" y="13"/>
                      <a:pt x="66" y="7"/>
                      <a:pt x="90" y="0"/>
                    </a:cubicBezTo>
                    <a:close/>
                  </a:path>
                </a:pathLst>
              </a:custGeom>
              <a:solidFill>
                <a:srgbClr val="2813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511;p53">
                <a:extLst>
                  <a:ext uri="{FF2B5EF4-FFF2-40B4-BE49-F238E27FC236}">
                    <a16:creationId xmlns:a16="http://schemas.microsoft.com/office/drawing/2014/main" id="{C3E41612-8B43-4174-A843-0DBF88198205}"/>
                  </a:ext>
                </a:extLst>
              </p:cNvPr>
              <p:cNvSpPr/>
              <p:nvPr/>
            </p:nvSpPr>
            <p:spPr>
              <a:xfrm>
                <a:off x="5262736" y="1845724"/>
                <a:ext cx="906861" cy="718547"/>
              </a:xfrm>
              <a:custGeom>
                <a:avLst/>
                <a:gdLst/>
                <a:ahLst/>
                <a:cxnLst/>
                <a:rect l="l" t="t" r="r" b="b"/>
                <a:pathLst>
                  <a:path w="12731" h="10087" extrusionOk="0">
                    <a:moveTo>
                      <a:pt x="7410" y="1"/>
                    </a:moveTo>
                    <a:cubicBezTo>
                      <a:pt x="5427" y="1"/>
                      <a:pt x="4225" y="3414"/>
                      <a:pt x="4225" y="3414"/>
                    </a:cubicBezTo>
                    <a:cubicBezTo>
                      <a:pt x="3698" y="2729"/>
                      <a:pt x="3296" y="2487"/>
                      <a:pt x="3008" y="2487"/>
                    </a:cubicBezTo>
                    <a:cubicBezTo>
                      <a:pt x="2493" y="2487"/>
                      <a:pt x="2345" y="3262"/>
                      <a:pt x="2507" y="3663"/>
                    </a:cubicBezTo>
                    <a:cubicBezTo>
                      <a:pt x="2411" y="3578"/>
                      <a:pt x="2334" y="3542"/>
                      <a:pt x="2270" y="3542"/>
                    </a:cubicBezTo>
                    <a:cubicBezTo>
                      <a:pt x="1937" y="3542"/>
                      <a:pt x="1949" y="4516"/>
                      <a:pt x="1336" y="4568"/>
                    </a:cubicBezTo>
                    <a:cubicBezTo>
                      <a:pt x="602" y="4631"/>
                      <a:pt x="1346" y="6290"/>
                      <a:pt x="1693" y="6663"/>
                    </a:cubicBezTo>
                    <a:cubicBezTo>
                      <a:pt x="1987" y="6981"/>
                      <a:pt x="2075" y="7610"/>
                      <a:pt x="1437" y="7610"/>
                    </a:cubicBezTo>
                    <a:cubicBezTo>
                      <a:pt x="1319" y="7610"/>
                      <a:pt x="1176" y="7589"/>
                      <a:pt x="1005" y="7539"/>
                    </a:cubicBezTo>
                    <a:cubicBezTo>
                      <a:pt x="939" y="7521"/>
                      <a:pt x="881" y="7512"/>
                      <a:pt x="828" y="7512"/>
                    </a:cubicBezTo>
                    <a:cubicBezTo>
                      <a:pt x="1" y="7512"/>
                      <a:pt x="693" y="9684"/>
                      <a:pt x="693" y="9684"/>
                    </a:cubicBezTo>
                    <a:lnTo>
                      <a:pt x="12387" y="10087"/>
                    </a:lnTo>
                    <a:cubicBezTo>
                      <a:pt x="12387" y="10087"/>
                      <a:pt x="12731" y="8759"/>
                      <a:pt x="12669" y="7956"/>
                    </a:cubicBezTo>
                    <a:cubicBezTo>
                      <a:pt x="12608" y="7177"/>
                      <a:pt x="12308" y="6662"/>
                      <a:pt x="11427" y="6662"/>
                    </a:cubicBezTo>
                    <a:cubicBezTo>
                      <a:pt x="11403" y="6662"/>
                      <a:pt x="11379" y="6663"/>
                      <a:pt x="11354" y="6663"/>
                    </a:cubicBezTo>
                    <a:cubicBezTo>
                      <a:pt x="11342" y="6664"/>
                      <a:pt x="11330" y="6664"/>
                      <a:pt x="11319" y="6664"/>
                    </a:cubicBezTo>
                    <a:cubicBezTo>
                      <a:pt x="10445" y="6664"/>
                      <a:pt x="11536" y="5405"/>
                      <a:pt x="11105" y="4631"/>
                    </a:cubicBezTo>
                    <a:cubicBezTo>
                      <a:pt x="10954" y="4362"/>
                      <a:pt x="10744" y="4286"/>
                      <a:pt x="10511" y="4286"/>
                    </a:cubicBezTo>
                    <a:cubicBezTo>
                      <a:pt x="10208" y="4286"/>
                      <a:pt x="9866" y="4416"/>
                      <a:pt x="9569" y="4416"/>
                    </a:cubicBezTo>
                    <a:cubicBezTo>
                      <a:pt x="9433" y="4416"/>
                      <a:pt x="9306" y="4389"/>
                      <a:pt x="9197" y="4310"/>
                    </a:cubicBezTo>
                    <a:cubicBezTo>
                      <a:pt x="8665" y="3922"/>
                      <a:pt x="9947" y="473"/>
                      <a:pt x="7760" y="36"/>
                    </a:cubicBezTo>
                    <a:cubicBezTo>
                      <a:pt x="7641" y="12"/>
                      <a:pt x="7524" y="1"/>
                      <a:pt x="74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512;p53">
                <a:extLst>
                  <a:ext uri="{FF2B5EF4-FFF2-40B4-BE49-F238E27FC236}">
                    <a16:creationId xmlns:a16="http://schemas.microsoft.com/office/drawing/2014/main" id="{FAAD64F0-846F-42D1-A7A9-12FA2151BBAE}"/>
                  </a:ext>
                </a:extLst>
              </p:cNvPr>
              <p:cNvSpPr/>
              <p:nvPr/>
            </p:nvSpPr>
            <p:spPr>
              <a:xfrm>
                <a:off x="5327487" y="2308886"/>
                <a:ext cx="101293" cy="15849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225" extrusionOk="0">
                    <a:moveTo>
                      <a:pt x="913" y="1"/>
                    </a:moveTo>
                    <a:cubicBezTo>
                      <a:pt x="902" y="11"/>
                      <a:pt x="1" y="818"/>
                      <a:pt x="525" y="1900"/>
                    </a:cubicBezTo>
                    <a:cubicBezTo>
                      <a:pt x="630" y="2116"/>
                      <a:pt x="739" y="2224"/>
                      <a:pt x="851" y="2224"/>
                    </a:cubicBezTo>
                    <a:cubicBezTo>
                      <a:pt x="876" y="2224"/>
                      <a:pt x="902" y="2218"/>
                      <a:pt x="932" y="2208"/>
                    </a:cubicBezTo>
                    <a:cubicBezTo>
                      <a:pt x="1283" y="2041"/>
                      <a:pt x="1421" y="700"/>
                      <a:pt x="1205" y="228"/>
                    </a:cubicBezTo>
                    <a:lnTo>
                      <a:pt x="1205" y="228"/>
                    </a:lnTo>
                    <a:lnTo>
                      <a:pt x="1119" y="267"/>
                    </a:lnTo>
                    <a:cubicBezTo>
                      <a:pt x="1329" y="723"/>
                      <a:pt x="1172" y="1988"/>
                      <a:pt x="890" y="2123"/>
                    </a:cubicBezTo>
                    <a:cubicBezTo>
                      <a:pt x="878" y="2128"/>
                      <a:pt x="866" y="2130"/>
                      <a:pt x="854" y="2130"/>
                    </a:cubicBezTo>
                    <a:cubicBezTo>
                      <a:pt x="758" y="2130"/>
                      <a:pt x="663" y="1966"/>
                      <a:pt x="610" y="1861"/>
                    </a:cubicBezTo>
                    <a:cubicBezTo>
                      <a:pt x="115" y="841"/>
                      <a:pt x="939" y="102"/>
                      <a:pt x="975" y="73"/>
                    </a:cubicBezTo>
                    <a:lnTo>
                      <a:pt x="913" y="1"/>
                    </a:lnTo>
                    <a:close/>
                  </a:path>
                </a:pathLst>
              </a:custGeom>
              <a:solidFill>
                <a:srgbClr val="EE8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513;p53">
                <a:extLst>
                  <a:ext uri="{FF2B5EF4-FFF2-40B4-BE49-F238E27FC236}">
                    <a16:creationId xmlns:a16="http://schemas.microsoft.com/office/drawing/2014/main" id="{BD0E069F-B477-4CCC-BD40-6B6754E77900}"/>
                  </a:ext>
                </a:extLst>
              </p:cNvPr>
              <p:cNvSpPr/>
              <p:nvPr/>
            </p:nvSpPr>
            <p:spPr>
              <a:xfrm>
                <a:off x="5312101" y="2128878"/>
                <a:ext cx="515866" cy="300612"/>
              </a:xfrm>
              <a:custGeom>
                <a:avLst/>
                <a:gdLst/>
                <a:ahLst/>
                <a:cxnLst/>
                <a:rect l="l" t="t" r="r" b="b"/>
                <a:pathLst>
                  <a:path w="7242" h="4220" extrusionOk="0">
                    <a:moveTo>
                      <a:pt x="3719" y="0"/>
                    </a:moveTo>
                    <a:cubicBezTo>
                      <a:pt x="3719" y="0"/>
                      <a:pt x="1876" y="439"/>
                      <a:pt x="938" y="1659"/>
                    </a:cubicBezTo>
                    <a:cubicBezTo>
                      <a:pt x="0" y="2876"/>
                      <a:pt x="1499" y="4220"/>
                      <a:pt x="2656" y="4220"/>
                    </a:cubicBezTo>
                    <a:cubicBezTo>
                      <a:pt x="3814" y="4220"/>
                      <a:pt x="5408" y="3472"/>
                      <a:pt x="6191" y="2814"/>
                    </a:cubicBezTo>
                    <a:cubicBezTo>
                      <a:pt x="6309" y="2897"/>
                      <a:pt x="6424" y="2933"/>
                      <a:pt x="6531" y="2933"/>
                    </a:cubicBezTo>
                    <a:cubicBezTo>
                      <a:pt x="6909" y="2933"/>
                      <a:pt x="7198" y="2490"/>
                      <a:pt x="7221" y="2112"/>
                    </a:cubicBezTo>
                    <a:cubicBezTo>
                      <a:pt x="7242" y="1806"/>
                      <a:pt x="7088" y="1432"/>
                      <a:pt x="6737" y="1432"/>
                    </a:cubicBezTo>
                    <a:cubicBezTo>
                      <a:pt x="6531" y="1432"/>
                      <a:pt x="6257" y="1561"/>
                      <a:pt x="5910" y="1909"/>
                    </a:cubicBezTo>
                    <a:cubicBezTo>
                      <a:pt x="4628" y="1469"/>
                      <a:pt x="3752" y="406"/>
                      <a:pt x="3719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514;p53">
                <a:extLst>
                  <a:ext uri="{FF2B5EF4-FFF2-40B4-BE49-F238E27FC236}">
                    <a16:creationId xmlns:a16="http://schemas.microsoft.com/office/drawing/2014/main" id="{70AF2B03-D0FD-4704-8E5C-04AB5255E5BB}"/>
                  </a:ext>
                </a:extLst>
              </p:cNvPr>
              <p:cNvSpPr/>
              <p:nvPr/>
            </p:nvSpPr>
            <p:spPr>
              <a:xfrm>
                <a:off x="5432129" y="2404695"/>
                <a:ext cx="352102" cy="343424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4821" extrusionOk="0">
                    <a:moveTo>
                      <a:pt x="2608" y="0"/>
                    </a:moveTo>
                    <a:lnTo>
                      <a:pt x="1850" y="233"/>
                    </a:lnTo>
                    <a:lnTo>
                      <a:pt x="1598" y="1171"/>
                    </a:lnTo>
                    <a:cubicBezTo>
                      <a:pt x="1598" y="1171"/>
                      <a:pt x="880" y="1414"/>
                      <a:pt x="1" y="1476"/>
                    </a:cubicBezTo>
                    <a:cubicBezTo>
                      <a:pt x="834" y="3194"/>
                      <a:pt x="3756" y="4820"/>
                      <a:pt x="3756" y="4820"/>
                    </a:cubicBezTo>
                    <a:cubicBezTo>
                      <a:pt x="3756" y="4820"/>
                      <a:pt x="4818" y="4132"/>
                      <a:pt x="4880" y="3054"/>
                    </a:cubicBezTo>
                    <a:cubicBezTo>
                      <a:pt x="4942" y="1975"/>
                      <a:pt x="3910" y="1787"/>
                      <a:pt x="2247" y="1171"/>
                    </a:cubicBezTo>
                    <a:cubicBezTo>
                      <a:pt x="2211" y="958"/>
                      <a:pt x="2608" y="0"/>
                      <a:pt x="2608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515;p53">
                <a:extLst>
                  <a:ext uri="{FF2B5EF4-FFF2-40B4-BE49-F238E27FC236}">
                    <a16:creationId xmlns:a16="http://schemas.microsoft.com/office/drawing/2014/main" id="{189871E2-C437-4346-99DF-B228861D7116}"/>
                  </a:ext>
                </a:extLst>
              </p:cNvPr>
              <p:cNvSpPr/>
              <p:nvPr/>
            </p:nvSpPr>
            <p:spPr>
              <a:xfrm>
                <a:off x="5438469" y="2542247"/>
                <a:ext cx="237133" cy="24220"/>
              </a:xfrm>
              <a:custGeom>
                <a:avLst/>
                <a:gdLst/>
                <a:ahLst/>
                <a:cxnLst/>
                <a:rect l="l" t="t" r="r" b="b"/>
                <a:pathLst>
                  <a:path w="3329" h="340" extrusionOk="0">
                    <a:moveTo>
                      <a:pt x="651" y="0"/>
                    </a:moveTo>
                    <a:cubicBezTo>
                      <a:pt x="618" y="0"/>
                      <a:pt x="585" y="0"/>
                      <a:pt x="552" y="1"/>
                    </a:cubicBezTo>
                    <a:cubicBezTo>
                      <a:pt x="460" y="1"/>
                      <a:pt x="364" y="7"/>
                      <a:pt x="272" y="17"/>
                    </a:cubicBezTo>
                    <a:cubicBezTo>
                      <a:pt x="181" y="27"/>
                      <a:pt x="89" y="40"/>
                      <a:pt x="1" y="63"/>
                    </a:cubicBezTo>
                    <a:cubicBezTo>
                      <a:pt x="106" y="52"/>
                      <a:pt x="211" y="48"/>
                      <a:pt x="316" y="48"/>
                    </a:cubicBezTo>
                    <a:cubicBezTo>
                      <a:pt x="394" y="48"/>
                      <a:pt x="473" y="50"/>
                      <a:pt x="552" y="53"/>
                    </a:cubicBezTo>
                    <a:cubicBezTo>
                      <a:pt x="722" y="60"/>
                      <a:pt x="890" y="77"/>
                      <a:pt x="1058" y="98"/>
                    </a:cubicBezTo>
                    <a:lnTo>
                      <a:pt x="1058" y="98"/>
                    </a:lnTo>
                    <a:cubicBezTo>
                      <a:pt x="1059" y="159"/>
                      <a:pt x="1078" y="228"/>
                      <a:pt x="1132" y="277"/>
                    </a:cubicBezTo>
                    <a:cubicBezTo>
                      <a:pt x="1179" y="324"/>
                      <a:pt x="1243" y="339"/>
                      <a:pt x="1302" y="339"/>
                    </a:cubicBezTo>
                    <a:cubicBezTo>
                      <a:pt x="1320" y="339"/>
                      <a:pt x="1338" y="338"/>
                      <a:pt x="1354" y="336"/>
                    </a:cubicBezTo>
                    <a:cubicBezTo>
                      <a:pt x="1497" y="313"/>
                      <a:pt x="1613" y="234"/>
                      <a:pt x="1705" y="140"/>
                    </a:cubicBezTo>
                    <a:lnTo>
                      <a:pt x="1705" y="140"/>
                    </a:lnTo>
                    <a:cubicBezTo>
                      <a:pt x="1854" y="148"/>
                      <a:pt x="2002" y="152"/>
                      <a:pt x="2150" y="152"/>
                    </a:cubicBezTo>
                    <a:cubicBezTo>
                      <a:pt x="2269" y="152"/>
                      <a:pt x="2389" y="149"/>
                      <a:pt x="2509" y="145"/>
                    </a:cubicBezTo>
                    <a:cubicBezTo>
                      <a:pt x="2784" y="139"/>
                      <a:pt x="3057" y="122"/>
                      <a:pt x="3329" y="92"/>
                    </a:cubicBezTo>
                    <a:lnTo>
                      <a:pt x="2509" y="80"/>
                    </a:lnTo>
                    <a:cubicBezTo>
                      <a:pt x="2237" y="70"/>
                      <a:pt x="1961" y="63"/>
                      <a:pt x="1693" y="47"/>
                    </a:cubicBezTo>
                    <a:lnTo>
                      <a:pt x="1669" y="44"/>
                    </a:lnTo>
                    <a:lnTo>
                      <a:pt x="1653" y="60"/>
                    </a:lnTo>
                    <a:cubicBezTo>
                      <a:pt x="1568" y="151"/>
                      <a:pt x="1460" y="227"/>
                      <a:pt x="1342" y="247"/>
                    </a:cubicBezTo>
                    <a:cubicBezTo>
                      <a:pt x="1329" y="248"/>
                      <a:pt x="1317" y="249"/>
                      <a:pt x="1304" y="249"/>
                    </a:cubicBezTo>
                    <a:cubicBezTo>
                      <a:pt x="1261" y="249"/>
                      <a:pt x="1219" y="239"/>
                      <a:pt x="1191" y="214"/>
                    </a:cubicBezTo>
                    <a:cubicBezTo>
                      <a:pt x="1155" y="181"/>
                      <a:pt x="1138" y="125"/>
                      <a:pt x="1142" y="66"/>
                    </a:cubicBezTo>
                    <a:lnTo>
                      <a:pt x="1145" y="24"/>
                    </a:lnTo>
                    <a:lnTo>
                      <a:pt x="1106" y="21"/>
                    </a:lnTo>
                    <a:cubicBezTo>
                      <a:pt x="955" y="7"/>
                      <a:pt x="802" y="0"/>
                      <a:pt x="6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516;p53">
                <a:extLst>
                  <a:ext uri="{FF2B5EF4-FFF2-40B4-BE49-F238E27FC236}">
                    <a16:creationId xmlns:a16="http://schemas.microsoft.com/office/drawing/2014/main" id="{96843BC3-83AE-4014-A779-7A58C4C16185}"/>
                  </a:ext>
                </a:extLst>
              </p:cNvPr>
              <p:cNvSpPr/>
              <p:nvPr/>
            </p:nvSpPr>
            <p:spPr>
              <a:xfrm>
                <a:off x="5242719" y="4432076"/>
                <a:ext cx="857069" cy="170180"/>
              </a:xfrm>
              <a:custGeom>
                <a:avLst/>
                <a:gdLst/>
                <a:ahLst/>
                <a:cxnLst/>
                <a:rect l="l" t="t" r="r" b="b"/>
                <a:pathLst>
                  <a:path w="12032" h="2389" extrusionOk="0">
                    <a:moveTo>
                      <a:pt x="1220" y="760"/>
                    </a:moveTo>
                    <a:cubicBezTo>
                      <a:pt x="1195" y="767"/>
                      <a:pt x="1168" y="772"/>
                      <a:pt x="1140" y="777"/>
                    </a:cubicBezTo>
                    <a:lnTo>
                      <a:pt x="1140" y="777"/>
                    </a:lnTo>
                    <a:cubicBezTo>
                      <a:pt x="1170" y="771"/>
                      <a:pt x="1197" y="766"/>
                      <a:pt x="1220" y="760"/>
                    </a:cubicBezTo>
                    <a:close/>
                    <a:moveTo>
                      <a:pt x="3977" y="0"/>
                    </a:moveTo>
                    <a:cubicBezTo>
                      <a:pt x="3895" y="0"/>
                      <a:pt x="3811" y="4"/>
                      <a:pt x="3729" y="13"/>
                    </a:cubicBezTo>
                    <a:cubicBezTo>
                      <a:pt x="3319" y="58"/>
                      <a:pt x="3044" y="298"/>
                      <a:pt x="2690" y="449"/>
                    </a:cubicBezTo>
                    <a:cubicBezTo>
                      <a:pt x="2427" y="561"/>
                      <a:pt x="2146" y="593"/>
                      <a:pt x="1858" y="593"/>
                    </a:cubicBezTo>
                    <a:cubicBezTo>
                      <a:pt x="1469" y="593"/>
                      <a:pt x="1067" y="534"/>
                      <a:pt x="678" y="534"/>
                    </a:cubicBezTo>
                    <a:cubicBezTo>
                      <a:pt x="446" y="534"/>
                      <a:pt x="218" y="555"/>
                      <a:pt x="1" y="623"/>
                    </a:cubicBezTo>
                    <a:cubicBezTo>
                      <a:pt x="47" y="793"/>
                      <a:pt x="276" y="844"/>
                      <a:pt x="529" y="845"/>
                    </a:cubicBezTo>
                    <a:lnTo>
                      <a:pt x="529" y="845"/>
                    </a:lnTo>
                    <a:cubicBezTo>
                      <a:pt x="339" y="869"/>
                      <a:pt x="162" y="909"/>
                      <a:pt x="40" y="1000"/>
                    </a:cubicBezTo>
                    <a:cubicBezTo>
                      <a:pt x="163" y="1108"/>
                      <a:pt x="392" y="1147"/>
                      <a:pt x="655" y="1147"/>
                    </a:cubicBezTo>
                    <a:cubicBezTo>
                      <a:pt x="1152" y="1147"/>
                      <a:pt x="1770" y="1008"/>
                      <a:pt x="2017" y="944"/>
                    </a:cubicBezTo>
                    <a:lnTo>
                      <a:pt x="2017" y="944"/>
                    </a:lnTo>
                    <a:cubicBezTo>
                      <a:pt x="1658" y="1167"/>
                      <a:pt x="1770" y="1469"/>
                      <a:pt x="2167" y="1469"/>
                    </a:cubicBezTo>
                    <a:cubicBezTo>
                      <a:pt x="2179" y="1469"/>
                      <a:pt x="2191" y="1469"/>
                      <a:pt x="2204" y="1469"/>
                    </a:cubicBezTo>
                    <a:cubicBezTo>
                      <a:pt x="2506" y="1455"/>
                      <a:pt x="2640" y="1130"/>
                      <a:pt x="2929" y="1124"/>
                    </a:cubicBezTo>
                    <a:cubicBezTo>
                      <a:pt x="2932" y="1124"/>
                      <a:pt x="2934" y="1124"/>
                      <a:pt x="2937" y="1124"/>
                    </a:cubicBezTo>
                    <a:cubicBezTo>
                      <a:pt x="3131" y="1124"/>
                      <a:pt x="3226" y="1244"/>
                      <a:pt x="3335" y="1390"/>
                    </a:cubicBezTo>
                    <a:cubicBezTo>
                      <a:pt x="3480" y="1590"/>
                      <a:pt x="3680" y="2301"/>
                      <a:pt x="3942" y="2377"/>
                    </a:cubicBezTo>
                    <a:cubicBezTo>
                      <a:pt x="3969" y="2385"/>
                      <a:pt x="3993" y="2388"/>
                      <a:pt x="4016" y="2388"/>
                    </a:cubicBezTo>
                    <a:cubicBezTo>
                      <a:pt x="4323" y="2388"/>
                      <a:pt x="4173" y="1687"/>
                      <a:pt x="4195" y="1498"/>
                    </a:cubicBezTo>
                    <a:cubicBezTo>
                      <a:pt x="4215" y="1308"/>
                      <a:pt x="4309" y="1234"/>
                      <a:pt x="4450" y="1234"/>
                    </a:cubicBezTo>
                    <a:cubicBezTo>
                      <a:pt x="4971" y="1234"/>
                      <a:pt x="6126" y="2250"/>
                      <a:pt x="6525" y="2250"/>
                    </a:cubicBezTo>
                    <a:cubicBezTo>
                      <a:pt x="6539" y="2250"/>
                      <a:pt x="6553" y="2248"/>
                      <a:pt x="6566" y="2245"/>
                    </a:cubicBezTo>
                    <a:cubicBezTo>
                      <a:pt x="6618" y="1947"/>
                      <a:pt x="5893" y="1491"/>
                      <a:pt x="6008" y="1298"/>
                    </a:cubicBezTo>
                    <a:cubicBezTo>
                      <a:pt x="6027" y="1265"/>
                      <a:pt x="6101" y="1252"/>
                      <a:pt x="6213" y="1252"/>
                    </a:cubicBezTo>
                    <a:cubicBezTo>
                      <a:pt x="6817" y="1252"/>
                      <a:pt x="8542" y="1647"/>
                      <a:pt x="9050" y="1647"/>
                    </a:cubicBezTo>
                    <a:cubicBezTo>
                      <a:pt x="9143" y="1647"/>
                      <a:pt x="9195" y="1634"/>
                      <a:pt x="9192" y="1602"/>
                    </a:cubicBezTo>
                    <a:cubicBezTo>
                      <a:pt x="9133" y="1114"/>
                      <a:pt x="7516" y="806"/>
                      <a:pt x="7136" y="665"/>
                    </a:cubicBezTo>
                    <a:cubicBezTo>
                      <a:pt x="7152" y="664"/>
                      <a:pt x="7170" y="664"/>
                      <a:pt x="7190" y="664"/>
                    </a:cubicBezTo>
                    <a:cubicBezTo>
                      <a:pt x="7677" y="664"/>
                      <a:pt x="9470" y="939"/>
                      <a:pt x="10716" y="939"/>
                    </a:cubicBezTo>
                    <a:cubicBezTo>
                      <a:pt x="11475" y="939"/>
                      <a:pt x="12031" y="837"/>
                      <a:pt x="11966" y="508"/>
                    </a:cubicBezTo>
                    <a:cubicBezTo>
                      <a:pt x="11908" y="215"/>
                      <a:pt x="11122" y="141"/>
                      <a:pt x="10344" y="141"/>
                    </a:cubicBezTo>
                    <a:cubicBezTo>
                      <a:pt x="9682" y="141"/>
                      <a:pt x="9025" y="194"/>
                      <a:pt x="8824" y="213"/>
                    </a:cubicBezTo>
                    <a:cubicBezTo>
                      <a:pt x="8326" y="257"/>
                      <a:pt x="7841" y="273"/>
                      <a:pt x="7354" y="273"/>
                    </a:cubicBezTo>
                    <a:cubicBezTo>
                      <a:pt x="6973" y="273"/>
                      <a:pt x="6590" y="263"/>
                      <a:pt x="6198" y="249"/>
                    </a:cubicBezTo>
                    <a:cubicBezTo>
                      <a:pt x="6003" y="239"/>
                      <a:pt x="5679" y="161"/>
                      <a:pt x="5438" y="161"/>
                    </a:cubicBezTo>
                    <a:cubicBezTo>
                      <a:pt x="5346" y="161"/>
                      <a:pt x="5267" y="172"/>
                      <a:pt x="5211" y="202"/>
                    </a:cubicBezTo>
                    <a:cubicBezTo>
                      <a:pt x="5136" y="202"/>
                      <a:pt x="4575" y="0"/>
                      <a:pt x="3977" y="0"/>
                    </a:cubicBezTo>
                    <a:close/>
                  </a:path>
                </a:pathLst>
              </a:custGeom>
              <a:solidFill>
                <a:srgbClr val="1A1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517;p53">
                <a:extLst>
                  <a:ext uri="{FF2B5EF4-FFF2-40B4-BE49-F238E27FC236}">
                    <a16:creationId xmlns:a16="http://schemas.microsoft.com/office/drawing/2014/main" id="{474B7885-BCE2-4CC2-BC5A-7DBF28FDB586}"/>
                  </a:ext>
                </a:extLst>
              </p:cNvPr>
              <p:cNvSpPr/>
              <p:nvPr/>
            </p:nvSpPr>
            <p:spPr>
              <a:xfrm>
                <a:off x="5222061" y="2512329"/>
                <a:ext cx="193111" cy="574439"/>
              </a:xfrm>
              <a:custGeom>
                <a:avLst/>
                <a:gdLst/>
                <a:ahLst/>
                <a:cxnLst/>
                <a:rect l="l" t="t" r="r" b="b"/>
                <a:pathLst>
                  <a:path w="2711" h="8064" extrusionOk="0">
                    <a:moveTo>
                      <a:pt x="2436" y="1"/>
                    </a:moveTo>
                    <a:cubicBezTo>
                      <a:pt x="2244" y="1"/>
                      <a:pt x="1762" y="198"/>
                      <a:pt x="1274" y="1952"/>
                    </a:cubicBezTo>
                    <a:cubicBezTo>
                      <a:pt x="927" y="3113"/>
                      <a:pt x="143" y="6654"/>
                      <a:pt x="48" y="7451"/>
                    </a:cubicBezTo>
                    <a:cubicBezTo>
                      <a:pt x="0" y="7856"/>
                      <a:pt x="160" y="8064"/>
                      <a:pt x="394" y="8064"/>
                    </a:cubicBezTo>
                    <a:cubicBezTo>
                      <a:pt x="624" y="8064"/>
                      <a:pt x="924" y="7864"/>
                      <a:pt x="1170" y="7451"/>
                    </a:cubicBezTo>
                    <a:cubicBezTo>
                      <a:pt x="1665" y="6622"/>
                      <a:pt x="2711" y="3533"/>
                      <a:pt x="2711" y="3533"/>
                    </a:cubicBezTo>
                    <a:lnTo>
                      <a:pt x="2523" y="17"/>
                    </a:lnTo>
                    <a:cubicBezTo>
                      <a:pt x="2523" y="17"/>
                      <a:pt x="2492" y="1"/>
                      <a:pt x="2436" y="1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518;p53">
                <a:extLst>
                  <a:ext uri="{FF2B5EF4-FFF2-40B4-BE49-F238E27FC236}">
                    <a16:creationId xmlns:a16="http://schemas.microsoft.com/office/drawing/2014/main" id="{EC846986-5EA6-48EE-9AFA-4C5CBD2F7E57}"/>
                  </a:ext>
                </a:extLst>
              </p:cNvPr>
              <p:cNvSpPr/>
              <p:nvPr/>
            </p:nvSpPr>
            <p:spPr>
              <a:xfrm>
                <a:off x="5285744" y="2509765"/>
                <a:ext cx="942762" cy="1966941"/>
              </a:xfrm>
              <a:custGeom>
                <a:avLst/>
                <a:gdLst/>
                <a:ahLst/>
                <a:cxnLst/>
                <a:rect l="l" t="t" r="r" b="b"/>
                <a:pathLst>
                  <a:path w="13235" h="27612" extrusionOk="0">
                    <a:moveTo>
                      <a:pt x="1653" y="1"/>
                    </a:moveTo>
                    <a:lnTo>
                      <a:pt x="587" y="2844"/>
                    </a:lnTo>
                    <a:lnTo>
                      <a:pt x="1496" y="3752"/>
                    </a:lnTo>
                    <a:cubicBezTo>
                      <a:pt x="1496" y="3752"/>
                      <a:pt x="1370" y="6402"/>
                      <a:pt x="1496" y="8314"/>
                    </a:cubicBezTo>
                    <a:cubicBezTo>
                      <a:pt x="1496" y="8314"/>
                      <a:pt x="0" y="9553"/>
                      <a:pt x="99" y="13446"/>
                    </a:cubicBezTo>
                    <a:cubicBezTo>
                      <a:pt x="197" y="17338"/>
                      <a:pt x="2056" y="27516"/>
                      <a:pt x="2056" y="27516"/>
                    </a:cubicBezTo>
                    <a:cubicBezTo>
                      <a:pt x="2056" y="27516"/>
                      <a:pt x="2514" y="27611"/>
                      <a:pt x="3071" y="27611"/>
                    </a:cubicBezTo>
                    <a:cubicBezTo>
                      <a:pt x="3550" y="27611"/>
                      <a:pt x="4102" y="27541"/>
                      <a:pt x="4499" y="27280"/>
                    </a:cubicBezTo>
                    <a:cubicBezTo>
                      <a:pt x="7466" y="22168"/>
                      <a:pt x="13234" y="9992"/>
                      <a:pt x="5076" y="7687"/>
                    </a:cubicBezTo>
                    <a:cubicBezTo>
                      <a:pt x="4558" y="7350"/>
                      <a:pt x="4302" y="7221"/>
                      <a:pt x="4302" y="7221"/>
                    </a:cubicBezTo>
                    <a:lnTo>
                      <a:pt x="5811" y="3345"/>
                    </a:lnTo>
                    <a:lnTo>
                      <a:pt x="2056" y="1"/>
                    </a:lnTo>
                    <a:close/>
                  </a:path>
                </a:pathLst>
              </a:custGeom>
              <a:solidFill>
                <a:srgbClr val="1A1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519;p53">
                <a:extLst>
                  <a:ext uri="{FF2B5EF4-FFF2-40B4-BE49-F238E27FC236}">
                    <a16:creationId xmlns:a16="http://schemas.microsoft.com/office/drawing/2014/main" id="{32EFAA45-0385-4FD7-8A0E-2714BF854F4A}"/>
                  </a:ext>
                </a:extLst>
              </p:cNvPr>
              <p:cNvSpPr/>
              <p:nvPr/>
            </p:nvSpPr>
            <p:spPr>
              <a:xfrm>
                <a:off x="5390315" y="2622100"/>
                <a:ext cx="402535" cy="486891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6835" extrusionOk="0">
                    <a:moveTo>
                      <a:pt x="5344" y="0"/>
                    </a:moveTo>
                    <a:cubicBezTo>
                      <a:pt x="4947" y="0"/>
                      <a:pt x="3742" y="33"/>
                      <a:pt x="3963" y="434"/>
                    </a:cubicBezTo>
                    <a:cubicBezTo>
                      <a:pt x="4530" y="4548"/>
                      <a:pt x="3461" y="5426"/>
                      <a:pt x="2377" y="5426"/>
                    </a:cubicBezTo>
                    <a:cubicBezTo>
                      <a:pt x="2334" y="5426"/>
                      <a:pt x="2290" y="5424"/>
                      <a:pt x="2247" y="5422"/>
                    </a:cubicBezTo>
                    <a:cubicBezTo>
                      <a:pt x="1122" y="5356"/>
                      <a:pt x="588" y="2661"/>
                      <a:pt x="588" y="2661"/>
                    </a:cubicBezTo>
                    <a:lnTo>
                      <a:pt x="1" y="2897"/>
                    </a:lnTo>
                    <a:cubicBezTo>
                      <a:pt x="1" y="2897"/>
                      <a:pt x="8" y="6428"/>
                      <a:pt x="2834" y="6819"/>
                    </a:cubicBezTo>
                    <a:cubicBezTo>
                      <a:pt x="2909" y="6829"/>
                      <a:pt x="2982" y="6834"/>
                      <a:pt x="3053" y="6834"/>
                    </a:cubicBezTo>
                    <a:cubicBezTo>
                      <a:pt x="5651" y="6834"/>
                      <a:pt x="5467" y="2"/>
                      <a:pt x="5467" y="2"/>
                    </a:cubicBezTo>
                    <a:cubicBezTo>
                      <a:pt x="5467" y="2"/>
                      <a:pt x="5421" y="0"/>
                      <a:pt x="5344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520;p53">
                <a:extLst>
                  <a:ext uri="{FF2B5EF4-FFF2-40B4-BE49-F238E27FC236}">
                    <a16:creationId xmlns:a16="http://schemas.microsoft.com/office/drawing/2014/main" id="{BE32F6C6-2C9B-4F87-8786-47AEE7358DF5}"/>
                  </a:ext>
                </a:extLst>
              </p:cNvPr>
              <p:cNvSpPr/>
              <p:nvPr/>
            </p:nvSpPr>
            <p:spPr>
              <a:xfrm>
                <a:off x="5376353" y="4122281"/>
                <a:ext cx="364425" cy="159851"/>
              </a:xfrm>
              <a:custGeom>
                <a:avLst/>
                <a:gdLst/>
                <a:ahLst/>
                <a:cxnLst/>
                <a:rect l="l" t="t" r="r" b="b"/>
                <a:pathLst>
                  <a:path w="5116" h="2244" extrusionOk="0">
                    <a:moveTo>
                      <a:pt x="7" y="0"/>
                    </a:moveTo>
                    <a:lnTo>
                      <a:pt x="0" y="3"/>
                    </a:lnTo>
                    <a:cubicBezTo>
                      <a:pt x="39" y="108"/>
                      <a:pt x="53" y="223"/>
                      <a:pt x="72" y="335"/>
                    </a:cubicBezTo>
                    <a:lnTo>
                      <a:pt x="125" y="672"/>
                    </a:lnTo>
                    <a:cubicBezTo>
                      <a:pt x="165" y="899"/>
                      <a:pt x="200" y="1125"/>
                      <a:pt x="279" y="1344"/>
                    </a:cubicBezTo>
                    <a:cubicBezTo>
                      <a:pt x="302" y="1400"/>
                      <a:pt x="325" y="1453"/>
                      <a:pt x="361" y="1505"/>
                    </a:cubicBezTo>
                    <a:cubicBezTo>
                      <a:pt x="394" y="1554"/>
                      <a:pt x="446" y="1610"/>
                      <a:pt x="525" y="1613"/>
                    </a:cubicBezTo>
                    <a:cubicBezTo>
                      <a:pt x="604" y="1613"/>
                      <a:pt x="656" y="1568"/>
                      <a:pt x="699" y="1525"/>
                    </a:cubicBezTo>
                    <a:cubicBezTo>
                      <a:pt x="745" y="1482"/>
                      <a:pt x="778" y="1433"/>
                      <a:pt x="810" y="1384"/>
                    </a:cubicBezTo>
                    <a:cubicBezTo>
                      <a:pt x="938" y="1187"/>
                      <a:pt x="1020" y="974"/>
                      <a:pt x="1115" y="767"/>
                    </a:cubicBezTo>
                    <a:cubicBezTo>
                      <a:pt x="1164" y="663"/>
                      <a:pt x="1214" y="560"/>
                      <a:pt x="1262" y="462"/>
                    </a:cubicBezTo>
                    <a:cubicBezTo>
                      <a:pt x="1315" y="361"/>
                      <a:pt x="1368" y="262"/>
                      <a:pt x="1436" y="174"/>
                    </a:cubicBezTo>
                    <a:cubicBezTo>
                      <a:pt x="1469" y="135"/>
                      <a:pt x="1509" y="92"/>
                      <a:pt x="1551" y="79"/>
                    </a:cubicBezTo>
                    <a:cubicBezTo>
                      <a:pt x="1559" y="76"/>
                      <a:pt x="1566" y="74"/>
                      <a:pt x="1573" y="74"/>
                    </a:cubicBezTo>
                    <a:cubicBezTo>
                      <a:pt x="1606" y="74"/>
                      <a:pt x="1635" y="103"/>
                      <a:pt x="1656" y="141"/>
                    </a:cubicBezTo>
                    <a:cubicBezTo>
                      <a:pt x="1709" y="236"/>
                      <a:pt x="1731" y="348"/>
                      <a:pt x="1751" y="459"/>
                    </a:cubicBezTo>
                    <a:cubicBezTo>
                      <a:pt x="1794" y="682"/>
                      <a:pt x="1768" y="908"/>
                      <a:pt x="1761" y="1138"/>
                    </a:cubicBezTo>
                    <a:cubicBezTo>
                      <a:pt x="1758" y="1253"/>
                      <a:pt x="1754" y="1367"/>
                      <a:pt x="1764" y="1482"/>
                    </a:cubicBezTo>
                    <a:cubicBezTo>
                      <a:pt x="1774" y="1597"/>
                      <a:pt x="1794" y="1712"/>
                      <a:pt x="1846" y="1816"/>
                    </a:cubicBezTo>
                    <a:cubicBezTo>
                      <a:pt x="1872" y="1872"/>
                      <a:pt x="1908" y="1918"/>
                      <a:pt x="1948" y="1961"/>
                    </a:cubicBezTo>
                    <a:cubicBezTo>
                      <a:pt x="1990" y="2004"/>
                      <a:pt x="2043" y="2040"/>
                      <a:pt x="2105" y="2053"/>
                    </a:cubicBezTo>
                    <a:cubicBezTo>
                      <a:pt x="2116" y="2054"/>
                      <a:pt x="2127" y="2055"/>
                      <a:pt x="2137" y="2055"/>
                    </a:cubicBezTo>
                    <a:cubicBezTo>
                      <a:pt x="2192" y="2055"/>
                      <a:pt x="2245" y="2034"/>
                      <a:pt x="2285" y="2004"/>
                    </a:cubicBezTo>
                    <a:cubicBezTo>
                      <a:pt x="2335" y="1971"/>
                      <a:pt x="2378" y="1928"/>
                      <a:pt x="2414" y="1883"/>
                    </a:cubicBezTo>
                    <a:cubicBezTo>
                      <a:pt x="2489" y="1794"/>
                      <a:pt x="2551" y="1695"/>
                      <a:pt x="2614" y="1600"/>
                    </a:cubicBezTo>
                    <a:cubicBezTo>
                      <a:pt x="2676" y="1505"/>
                      <a:pt x="2742" y="1414"/>
                      <a:pt x="2810" y="1321"/>
                    </a:cubicBezTo>
                    <a:cubicBezTo>
                      <a:pt x="2945" y="1141"/>
                      <a:pt x="3083" y="958"/>
                      <a:pt x="3246" y="810"/>
                    </a:cubicBezTo>
                    <a:cubicBezTo>
                      <a:pt x="3286" y="774"/>
                      <a:pt x="3328" y="741"/>
                      <a:pt x="3375" y="718"/>
                    </a:cubicBezTo>
                    <a:cubicBezTo>
                      <a:pt x="3403" y="704"/>
                      <a:pt x="3431" y="696"/>
                      <a:pt x="3456" y="696"/>
                    </a:cubicBezTo>
                    <a:cubicBezTo>
                      <a:pt x="3472" y="696"/>
                      <a:pt x="3486" y="699"/>
                      <a:pt x="3499" y="705"/>
                    </a:cubicBezTo>
                    <a:cubicBezTo>
                      <a:pt x="3535" y="722"/>
                      <a:pt x="3561" y="764"/>
                      <a:pt x="3581" y="813"/>
                    </a:cubicBezTo>
                    <a:cubicBezTo>
                      <a:pt x="3601" y="860"/>
                      <a:pt x="3614" y="911"/>
                      <a:pt x="3623" y="967"/>
                    </a:cubicBezTo>
                    <a:cubicBezTo>
                      <a:pt x="3663" y="1184"/>
                      <a:pt x="3660" y="1410"/>
                      <a:pt x="3663" y="1639"/>
                    </a:cubicBezTo>
                    <a:cubicBezTo>
                      <a:pt x="3670" y="1757"/>
                      <a:pt x="3676" y="1872"/>
                      <a:pt x="3712" y="1990"/>
                    </a:cubicBezTo>
                    <a:cubicBezTo>
                      <a:pt x="3729" y="2049"/>
                      <a:pt x="3752" y="2108"/>
                      <a:pt x="3794" y="2161"/>
                    </a:cubicBezTo>
                    <a:cubicBezTo>
                      <a:pt x="3833" y="2209"/>
                      <a:pt x="3904" y="2244"/>
                      <a:pt x="3969" y="2244"/>
                    </a:cubicBezTo>
                    <a:cubicBezTo>
                      <a:pt x="3974" y="2244"/>
                      <a:pt x="3979" y="2244"/>
                      <a:pt x="3985" y="2243"/>
                    </a:cubicBezTo>
                    <a:cubicBezTo>
                      <a:pt x="4053" y="2237"/>
                      <a:pt x="4109" y="2213"/>
                      <a:pt x="4168" y="2181"/>
                    </a:cubicBezTo>
                    <a:cubicBezTo>
                      <a:pt x="4224" y="2138"/>
                      <a:pt x="4257" y="2086"/>
                      <a:pt x="4289" y="2036"/>
                    </a:cubicBezTo>
                    <a:cubicBezTo>
                      <a:pt x="4351" y="1938"/>
                      <a:pt x="4401" y="1833"/>
                      <a:pt x="4450" y="1728"/>
                    </a:cubicBezTo>
                    <a:cubicBezTo>
                      <a:pt x="4527" y="1560"/>
                      <a:pt x="4594" y="1384"/>
                      <a:pt x="4663" y="1212"/>
                    </a:cubicBezTo>
                    <a:lnTo>
                      <a:pt x="4663" y="1212"/>
                    </a:lnTo>
                    <a:cubicBezTo>
                      <a:pt x="4664" y="1237"/>
                      <a:pt x="4665" y="1263"/>
                      <a:pt x="4666" y="1288"/>
                    </a:cubicBezTo>
                    <a:cubicBezTo>
                      <a:pt x="4666" y="1321"/>
                      <a:pt x="4666" y="1358"/>
                      <a:pt x="4670" y="1391"/>
                    </a:cubicBezTo>
                    <a:cubicBezTo>
                      <a:pt x="4676" y="1426"/>
                      <a:pt x="4680" y="1465"/>
                      <a:pt x="4705" y="1499"/>
                    </a:cubicBezTo>
                    <a:cubicBezTo>
                      <a:pt x="4735" y="1532"/>
                      <a:pt x="4775" y="1541"/>
                      <a:pt x="4808" y="1544"/>
                    </a:cubicBezTo>
                    <a:cubicBezTo>
                      <a:pt x="4843" y="1551"/>
                      <a:pt x="4876" y="1554"/>
                      <a:pt x="4912" y="1554"/>
                    </a:cubicBezTo>
                    <a:lnTo>
                      <a:pt x="5115" y="1554"/>
                    </a:lnTo>
                    <a:lnTo>
                      <a:pt x="5115" y="1544"/>
                    </a:lnTo>
                    <a:cubicBezTo>
                      <a:pt x="5047" y="1541"/>
                      <a:pt x="4981" y="1538"/>
                      <a:pt x="4912" y="1532"/>
                    </a:cubicBezTo>
                    <a:cubicBezTo>
                      <a:pt x="4847" y="1525"/>
                      <a:pt x="4768" y="1518"/>
                      <a:pt x="4735" y="1476"/>
                    </a:cubicBezTo>
                    <a:cubicBezTo>
                      <a:pt x="4719" y="1456"/>
                      <a:pt x="4716" y="1423"/>
                      <a:pt x="4713" y="1391"/>
                    </a:cubicBezTo>
                    <a:lnTo>
                      <a:pt x="4713" y="1288"/>
                    </a:lnTo>
                    <a:cubicBezTo>
                      <a:pt x="4716" y="1220"/>
                      <a:pt x="4716" y="1151"/>
                      <a:pt x="4713" y="1082"/>
                    </a:cubicBezTo>
                    <a:lnTo>
                      <a:pt x="4705" y="967"/>
                    </a:lnTo>
                    <a:lnTo>
                      <a:pt x="4657" y="1072"/>
                    </a:lnTo>
                    <a:cubicBezTo>
                      <a:pt x="4561" y="1282"/>
                      <a:pt x="4476" y="1492"/>
                      <a:pt x="4378" y="1695"/>
                    </a:cubicBezTo>
                    <a:cubicBezTo>
                      <a:pt x="4329" y="1797"/>
                      <a:pt x="4280" y="1898"/>
                      <a:pt x="4218" y="1990"/>
                    </a:cubicBezTo>
                    <a:cubicBezTo>
                      <a:pt x="4188" y="2036"/>
                      <a:pt x="4151" y="2083"/>
                      <a:pt x="4119" y="2105"/>
                    </a:cubicBezTo>
                    <a:cubicBezTo>
                      <a:pt x="4076" y="2128"/>
                      <a:pt x="4024" y="2148"/>
                      <a:pt x="3978" y="2148"/>
                    </a:cubicBezTo>
                    <a:cubicBezTo>
                      <a:pt x="3973" y="2148"/>
                      <a:pt x="3969" y="2149"/>
                      <a:pt x="3964" y="2149"/>
                    </a:cubicBezTo>
                    <a:cubicBezTo>
                      <a:pt x="3883" y="2149"/>
                      <a:pt x="3829" y="2061"/>
                      <a:pt x="3800" y="1964"/>
                    </a:cubicBezTo>
                    <a:cubicBezTo>
                      <a:pt x="3774" y="1863"/>
                      <a:pt x="3765" y="1748"/>
                      <a:pt x="3761" y="1636"/>
                    </a:cubicBezTo>
                    <a:cubicBezTo>
                      <a:pt x="3755" y="1414"/>
                      <a:pt x="3768" y="1181"/>
                      <a:pt x="3719" y="948"/>
                    </a:cubicBezTo>
                    <a:cubicBezTo>
                      <a:pt x="3709" y="889"/>
                      <a:pt x="3693" y="833"/>
                      <a:pt x="3670" y="774"/>
                    </a:cubicBezTo>
                    <a:cubicBezTo>
                      <a:pt x="3643" y="718"/>
                      <a:pt x="3611" y="656"/>
                      <a:pt x="3538" y="623"/>
                    </a:cubicBezTo>
                    <a:cubicBezTo>
                      <a:pt x="3511" y="610"/>
                      <a:pt x="3484" y="605"/>
                      <a:pt x="3457" y="605"/>
                    </a:cubicBezTo>
                    <a:cubicBezTo>
                      <a:pt x="3411" y="605"/>
                      <a:pt x="3368" y="620"/>
                      <a:pt x="3335" y="636"/>
                    </a:cubicBezTo>
                    <a:cubicBezTo>
                      <a:pt x="3279" y="666"/>
                      <a:pt x="3230" y="705"/>
                      <a:pt x="3187" y="745"/>
                    </a:cubicBezTo>
                    <a:cubicBezTo>
                      <a:pt x="3013" y="905"/>
                      <a:pt x="2880" y="1092"/>
                      <a:pt x="2748" y="1279"/>
                    </a:cubicBezTo>
                    <a:cubicBezTo>
                      <a:pt x="2683" y="1371"/>
                      <a:pt x="2617" y="1465"/>
                      <a:pt x="2555" y="1564"/>
                    </a:cubicBezTo>
                    <a:cubicBezTo>
                      <a:pt x="2496" y="1662"/>
                      <a:pt x="2440" y="1757"/>
                      <a:pt x="2371" y="1846"/>
                    </a:cubicBezTo>
                    <a:cubicBezTo>
                      <a:pt x="2307" y="1926"/>
                      <a:pt x="2228" y="2008"/>
                      <a:pt x="2136" y="2008"/>
                    </a:cubicBezTo>
                    <a:cubicBezTo>
                      <a:pt x="2129" y="2008"/>
                      <a:pt x="2122" y="2008"/>
                      <a:pt x="2115" y="2007"/>
                    </a:cubicBezTo>
                    <a:cubicBezTo>
                      <a:pt x="2063" y="2001"/>
                      <a:pt x="2017" y="1968"/>
                      <a:pt x="1978" y="1931"/>
                    </a:cubicBezTo>
                    <a:cubicBezTo>
                      <a:pt x="1938" y="1892"/>
                      <a:pt x="1905" y="1850"/>
                      <a:pt x="1879" y="1800"/>
                    </a:cubicBezTo>
                    <a:cubicBezTo>
                      <a:pt x="1827" y="1706"/>
                      <a:pt x="1807" y="1591"/>
                      <a:pt x="1794" y="1479"/>
                    </a:cubicBezTo>
                    <a:cubicBezTo>
                      <a:pt x="1784" y="1367"/>
                      <a:pt x="1787" y="1253"/>
                      <a:pt x="1790" y="1138"/>
                    </a:cubicBezTo>
                    <a:cubicBezTo>
                      <a:pt x="1801" y="911"/>
                      <a:pt x="1830" y="682"/>
                      <a:pt x="1790" y="453"/>
                    </a:cubicBezTo>
                    <a:cubicBezTo>
                      <a:pt x="1774" y="341"/>
                      <a:pt x="1758" y="226"/>
                      <a:pt x="1702" y="115"/>
                    </a:cubicBezTo>
                    <a:cubicBezTo>
                      <a:pt x="1689" y="88"/>
                      <a:pt x="1669" y="62"/>
                      <a:pt x="1643" y="39"/>
                    </a:cubicBezTo>
                    <a:cubicBezTo>
                      <a:pt x="1623" y="26"/>
                      <a:pt x="1596" y="17"/>
                      <a:pt x="1571" y="17"/>
                    </a:cubicBezTo>
                    <a:cubicBezTo>
                      <a:pt x="1559" y="17"/>
                      <a:pt x="1548" y="19"/>
                      <a:pt x="1538" y="23"/>
                    </a:cubicBezTo>
                    <a:cubicBezTo>
                      <a:pt x="1469" y="43"/>
                      <a:pt x="1427" y="92"/>
                      <a:pt x="1388" y="135"/>
                    </a:cubicBezTo>
                    <a:cubicBezTo>
                      <a:pt x="1240" y="318"/>
                      <a:pt x="1141" y="528"/>
                      <a:pt x="1043" y="734"/>
                    </a:cubicBezTo>
                    <a:lnTo>
                      <a:pt x="899" y="1043"/>
                    </a:lnTo>
                    <a:cubicBezTo>
                      <a:pt x="853" y="1148"/>
                      <a:pt x="804" y="1246"/>
                      <a:pt x="745" y="1341"/>
                    </a:cubicBezTo>
                    <a:cubicBezTo>
                      <a:pt x="715" y="1387"/>
                      <a:pt x="682" y="1433"/>
                      <a:pt x="646" y="1469"/>
                    </a:cubicBezTo>
                    <a:cubicBezTo>
                      <a:pt x="610" y="1509"/>
                      <a:pt x="564" y="1538"/>
                      <a:pt x="525" y="1538"/>
                    </a:cubicBezTo>
                    <a:cubicBezTo>
                      <a:pt x="489" y="1538"/>
                      <a:pt x="449" y="1505"/>
                      <a:pt x="420" y="1462"/>
                    </a:cubicBezTo>
                    <a:cubicBezTo>
                      <a:pt x="387" y="1420"/>
                      <a:pt x="364" y="1371"/>
                      <a:pt x="345" y="1318"/>
                    </a:cubicBezTo>
                    <a:cubicBezTo>
                      <a:pt x="263" y="1111"/>
                      <a:pt x="216" y="885"/>
                      <a:pt x="171" y="666"/>
                    </a:cubicBezTo>
                    <a:lnTo>
                      <a:pt x="102" y="328"/>
                    </a:lnTo>
                    <a:cubicBezTo>
                      <a:pt x="76" y="220"/>
                      <a:pt x="56" y="105"/>
                      <a:pt x="7" y="0"/>
                    </a:cubicBezTo>
                    <a:close/>
                  </a:path>
                </a:pathLst>
              </a:custGeom>
              <a:solidFill>
                <a:srgbClr val="99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521;p53">
                <a:extLst>
                  <a:ext uri="{FF2B5EF4-FFF2-40B4-BE49-F238E27FC236}">
                    <a16:creationId xmlns:a16="http://schemas.microsoft.com/office/drawing/2014/main" id="{B59CD756-0F8B-4130-8C9B-101AD4D7140B}"/>
                  </a:ext>
                </a:extLst>
              </p:cNvPr>
              <p:cNvSpPr/>
              <p:nvPr/>
            </p:nvSpPr>
            <p:spPr>
              <a:xfrm>
                <a:off x="5224697" y="2661350"/>
                <a:ext cx="102646" cy="40262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5652" extrusionOk="0">
                    <a:moveTo>
                      <a:pt x="677" y="0"/>
                    </a:moveTo>
                    <a:cubicBezTo>
                      <a:pt x="564" y="0"/>
                      <a:pt x="445" y="72"/>
                      <a:pt x="375" y="323"/>
                    </a:cubicBezTo>
                    <a:cubicBezTo>
                      <a:pt x="211" y="907"/>
                      <a:pt x="588" y="2388"/>
                      <a:pt x="588" y="2388"/>
                    </a:cubicBezTo>
                    <a:lnTo>
                      <a:pt x="129" y="4468"/>
                    </a:lnTo>
                    <a:lnTo>
                      <a:pt x="1" y="5651"/>
                    </a:lnTo>
                    <a:lnTo>
                      <a:pt x="1" y="5651"/>
                    </a:lnTo>
                    <a:lnTo>
                      <a:pt x="1440" y="2824"/>
                    </a:lnTo>
                    <a:cubicBezTo>
                      <a:pt x="1440" y="2824"/>
                      <a:pt x="1322" y="516"/>
                      <a:pt x="965" y="126"/>
                    </a:cubicBezTo>
                    <a:cubicBezTo>
                      <a:pt x="965" y="126"/>
                      <a:pt x="826" y="0"/>
                      <a:pt x="677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522;p53">
                <a:extLst>
                  <a:ext uri="{FF2B5EF4-FFF2-40B4-BE49-F238E27FC236}">
                    <a16:creationId xmlns:a16="http://schemas.microsoft.com/office/drawing/2014/main" id="{EF57A07F-E94E-4C93-A533-CA5D1CAB9C2B}"/>
                  </a:ext>
                </a:extLst>
              </p:cNvPr>
              <p:cNvSpPr/>
              <p:nvPr/>
            </p:nvSpPr>
            <p:spPr>
              <a:xfrm>
                <a:off x="5305333" y="2554428"/>
                <a:ext cx="90252" cy="231514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3250" extrusionOk="0">
                    <a:moveTo>
                      <a:pt x="633" y="0"/>
                    </a:moveTo>
                    <a:cubicBezTo>
                      <a:pt x="286" y="0"/>
                      <a:pt x="1" y="728"/>
                      <a:pt x="1" y="1627"/>
                    </a:cubicBezTo>
                    <a:cubicBezTo>
                      <a:pt x="1" y="2522"/>
                      <a:pt x="286" y="3250"/>
                      <a:pt x="633" y="3250"/>
                    </a:cubicBezTo>
                    <a:cubicBezTo>
                      <a:pt x="984" y="3250"/>
                      <a:pt x="1266" y="2522"/>
                      <a:pt x="1266" y="1627"/>
                    </a:cubicBezTo>
                    <a:cubicBezTo>
                      <a:pt x="1266" y="728"/>
                      <a:pt x="984" y="0"/>
                      <a:pt x="633" y="0"/>
                    </a:cubicBezTo>
                    <a:close/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523;p53">
                <a:extLst>
                  <a:ext uri="{FF2B5EF4-FFF2-40B4-BE49-F238E27FC236}">
                    <a16:creationId xmlns:a16="http://schemas.microsoft.com/office/drawing/2014/main" id="{B92FEB27-47A8-4017-BAD8-38AC5A8142C0}"/>
                  </a:ext>
                </a:extLst>
              </p:cNvPr>
              <p:cNvSpPr/>
              <p:nvPr/>
            </p:nvSpPr>
            <p:spPr>
              <a:xfrm>
                <a:off x="5293437" y="2626588"/>
                <a:ext cx="33907" cy="87192"/>
              </a:xfrm>
              <a:custGeom>
                <a:avLst/>
                <a:gdLst/>
                <a:ahLst/>
                <a:cxnLst/>
                <a:rect l="l" t="t" r="r" b="b"/>
                <a:pathLst>
                  <a:path w="476" h="1224" extrusionOk="0">
                    <a:moveTo>
                      <a:pt x="236" y="1"/>
                    </a:moveTo>
                    <a:cubicBezTo>
                      <a:pt x="105" y="1"/>
                      <a:pt x="0" y="276"/>
                      <a:pt x="0" y="614"/>
                    </a:cubicBezTo>
                    <a:cubicBezTo>
                      <a:pt x="0" y="948"/>
                      <a:pt x="105" y="1224"/>
                      <a:pt x="236" y="1224"/>
                    </a:cubicBezTo>
                    <a:cubicBezTo>
                      <a:pt x="368" y="1224"/>
                      <a:pt x="475" y="948"/>
                      <a:pt x="475" y="614"/>
                    </a:cubicBezTo>
                    <a:cubicBezTo>
                      <a:pt x="475" y="276"/>
                      <a:pt x="368" y="1"/>
                      <a:pt x="2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524;p53">
                <a:extLst>
                  <a:ext uri="{FF2B5EF4-FFF2-40B4-BE49-F238E27FC236}">
                    <a16:creationId xmlns:a16="http://schemas.microsoft.com/office/drawing/2014/main" id="{FBE37270-4732-4470-BC08-5A4DB86041F7}"/>
                  </a:ext>
                </a:extLst>
              </p:cNvPr>
              <p:cNvSpPr/>
              <p:nvPr/>
            </p:nvSpPr>
            <p:spPr>
              <a:xfrm>
                <a:off x="5323997" y="2709718"/>
                <a:ext cx="33978" cy="86978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221" extrusionOk="0">
                    <a:moveTo>
                      <a:pt x="237" y="1"/>
                    </a:moveTo>
                    <a:cubicBezTo>
                      <a:pt x="105" y="1"/>
                      <a:pt x="1" y="273"/>
                      <a:pt x="1" y="611"/>
                    </a:cubicBezTo>
                    <a:cubicBezTo>
                      <a:pt x="1" y="948"/>
                      <a:pt x="105" y="1221"/>
                      <a:pt x="237" y="1221"/>
                    </a:cubicBezTo>
                    <a:cubicBezTo>
                      <a:pt x="368" y="1221"/>
                      <a:pt x="476" y="948"/>
                      <a:pt x="476" y="611"/>
                    </a:cubicBezTo>
                    <a:cubicBezTo>
                      <a:pt x="476" y="273"/>
                      <a:pt x="368" y="1"/>
                      <a:pt x="2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525;p53">
                <a:extLst>
                  <a:ext uri="{FF2B5EF4-FFF2-40B4-BE49-F238E27FC236}">
                    <a16:creationId xmlns:a16="http://schemas.microsoft.com/office/drawing/2014/main" id="{790B92D9-7F58-4A14-85DB-43112C94A46A}"/>
                  </a:ext>
                </a:extLst>
              </p:cNvPr>
              <p:cNvSpPr/>
              <p:nvPr/>
            </p:nvSpPr>
            <p:spPr>
              <a:xfrm>
                <a:off x="5323997" y="2546735"/>
                <a:ext cx="33978" cy="86978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221" extrusionOk="0">
                    <a:moveTo>
                      <a:pt x="237" y="0"/>
                    </a:moveTo>
                    <a:cubicBezTo>
                      <a:pt x="105" y="0"/>
                      <a:pt x="1" y="273"/>
                      <a:pt x="1" y="610"/>
                    </a:cubicBezTo>
                    <a:cubicBezTo>
                      <a:pt x="1" y="948"/>
                      <a:pt x="105" y="1220"/>
                      <a:pt x="237" y="1220"/>
                    </a:cubicBezTo>
                    <a:cubicBezTo>
                      <a:pt x="368" y="1220"/>
                      <a:pt x="476" y="948"/>
                      <a:pt x="476" y="610"/>
                    </a:cubicBezTo>
                    <a:cubicBezTo>
                      <a:pt x="476" y="273"/>
                      <a:pt x="368" y="0"/>
                      <a:pt x="2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526;p53">
                <a:extLst>
                  <a:ext uri="{FF2B5EF4-FFF2-40B4-BE49-F238E27FC236}">
                    <a16:creationId xmlns:a16="http://schemas.microsoft.com/office/drawing/2014/main" id="{8F014DBA-8AE5-4A74-A339-A4486636DAEF}"/>
                  </a:ext>
                </a:extLst>
              </p:cNvPr>
              <p:cNvSpPr/>
              <p:nvPr/>
            </p:nvSpPr>
            <p:spPr>
              <a:xfrm>
                <a:off x="5313953" y="2576368"/>
                <a:ext cx="72942" cy="187633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2634" extrusionOk="0">
                    <a:moveTo>
                      <a:pt x="512" y="1"/>
                    </a:moveTo>
                    <a:cubicBezTo>
                      <a:pt x="230" y="1"/>
                      <a:pt x="1" y="591"/>
                      <a:pt x="1" y="1319"/>
                    </a:cubicBezTo>
                    <a:cubicBezTo>
                      <a:pt x="1" y="2044"/>
                      <a:pt x="230" y="2634"/>
                      <a:pt x="512" y="2634"/>
                    </a:cubicBezTo>
                    <a:cubicBezTo>
                      <a:pt x="794" y="2634"/>
                      <a:pt x="1024" y="2044"/>
                      <a:pt x="1024" y="1319"/>
                    </a:cubicBezTo>
                    <a:cubicBezTo>
                      <a:pt x="1024" y="591"/>
                      <a:pt x="794" y="1"/>
                      <a:pt x="512" y="1"/>
                    </a:cubicBezTo>
                    <a:close/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527;p53">
                <a:extLst>
                  <a:ext uri="{FF2B5EF4-FFF2-40B4-BE49-F238E27FC236}">
                    <a16:creationId xmlns:a16="http://schemas.microsoft.com/office/drawing/2014/main" id="{BD5C2F18-D658-4982-84F0-B5EBD58B5C3E}"/>
                  </a:ext>
                </a:extLst>
              </p:cNvPr>
              <p:cNvSpPr/>
              <p:nvPr/>
            </p:nvSpPr>
            <p:spPr>
              <a:xfrm>
                <a:off x="5332188" y="2554428"/>
                <a:ext cx="89967" cy="231514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3250" extrusionOk="0">
                    <a:moveTo>
                      <a:pt x="633" y="0"/>
                    </a:moveTo>
                    <a:cubicBezTo>
                      <a:pt x="282" y="0"/>
                      <a:pt x="1" y="728"/>
                      <a:pt x="1" y="1627"/>
                    </a:cubicBezTo>
                    <a:cubicBezTo>
                      <a:pt x="1" y="2522"/>
                      <a:pt x="282" y="3250"/>
                      <a:pt x="633" y="3250"/>
                    </a:cubicBezTo>
                    <a:cubicBezTo>
                      <a:pt x="981" y="3250"/>
                      <a:pt x="1263" y="2522"/>
                      <a:pt x="1263" y="1627"/>
                    </a:cubicBezTo>
                    <a:cubicBezTo>
                      <a:pt x="1263" y="728"/>
                      <a:pt x="981" y="0"/>
                      <a:pt x="6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1528;p53">
                <a:extLst>
                  <a:ext uri="{FF2B5EF4-FFF2-40B4-BE49-F238E27FC236}">
                    <a16:creationId xmlns:a16="http://schemas.microsoft.com/office/drawing/2014/main" id="{03B08ED9-7363-49FF-9F4F-48CB36D3137A}"/>
                  </a:ext>
                </a:extLst>
              </p:cNvPr>
              <p:cNvSpPr/>
              <p:nvPr/>
            </p:nvSpPr>
            <p:spPr>
              <a:xfrm>
                <a:off x="5372649" y="2660139"/>
                <a:ext cx="103216" cy="187063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2626" extrusionOk="0">
                    <a:moveTo>
                      <a:pt x="602" y="1"/>
                    </a:moveTo>
                    <a:cubicBezTo>
                      <a:pt x="437" y="1"/>
                      <a:pt x="329" y="127"/>
                      <a:pt x="406" y="340"/>
                    </a:cubicBezTo>
                    <a:cubicBezTo>
                      <a:pt x="571" y="786"/>
                      <a:pt x="547" y="1228"/>
                      <a:pt x="276" y="1641"/>
                    </a:cubicBezTo>
                    <a:cubicBezTo>
                      <a:pt x="0" y="2054"/>
                      <a:pt x="242" y="2517"/>
                      <a:pt x="242" y="2517"/>
                    </a:cubicBezTo>
                    <a:cubicBezTo>
                      <a:pt x="242" y="2517"/>
                      <a:pt x="256" y="2626"/>
                      <a:pt x="341" y="2626"/>
                    </a:cubicBezTo>
                    <a:cubicBezTo>
                      <a:pt x="422" y="2626"/>
                      <a:pt x="570" y="2525"/>
                      <a:pt x="836" y="2127"/>
                    </a:cubicBezTo>
                    <a:cubicBezTo>
                      <a:pt x="1380" y="1313"/>
                      <a:pt x="1449" y="1202"/>
                      <a:pt x="1181" y="523"/>
                    </a:cubicBezTo>
                    <a:cubicBezTo>
                      <a:pt x="1037" y="157"/>
                      <a:pt x="785" y="1"/>
                      <a:pt x="602" y="1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1529;p53">
                <a:extLst>
                  <a:ext uri="{FF2B5EF4-FFF2-40B4-BE49-F238E27FC236}">
                    <a16:creationId xmlns:a16="http://schemas.microsoft.com/office/drawing/2014/main" id="{46B719C7-565C-4355-AB06-7EF2F8F8C90A}"/>
                  </a:ext>
                </a:extLst>
              </p:cNvPr>
              <p:cNvSpPr/>
              <p:nvPr/>
            </p:nvSpPr>
            <p:spPr>
              <a:xfrm>
                <a:off x="5399931" y="2852684"/>
                <a:ext cx="58268" cy="94458"/>
              </a:xfrm>
              <a:custGeom>
                <a:avLst/>
                <a:gdLst/>
                <a:ahLst/>
                <a:cxnLst/>
                <a:rect l="l" t="t" r="r" b="b"/>
                <a:pathLst>
                  <a:path w="818" h="1326" extrusionOk="0">
                    <a:moveTo>
                      <a:pt x="597" y="1"/>
                    </a:moveTo>
                    <a:cubicBezTo>
                      <a:pt x="593" y="1"/>
                      <a:pt x="553" y="713"/>
                      <a:pt x="17" y="791"/>
                    </a:cubicBezTo>
                    <a:cubicBezTo>
                      <a:pt x="0" y="1010"/>
                      <a:pt x="96" y="1325"/>
                      <a:pt x="96" y="1325"/>
                    </a:cubicBezTo>
                    <a:cubicBezTo>
                      <a:pt x="96" y="1325"/>
                      <a:pt x="98" y="1325"/>
                      <a:pt x="104" y="1325"/>
                    </a:cubicBezTo>
                    <a:cubicBezTo>
                      <a:pt x="179" y="1325"/>
                      <a:pt x="768" y="1305"/>
                      <a:pt x="817" y="663"/>
                    </a:cubicBezTo>
                    <a:cubicBezTo>
                      <a:pt x="810" y="247"/>
                      <a:pt x="597" y="1"/>
                      <a:pt x="597" y="1"/>
                    </a:cubicBezTo>
                    <a:cubicBezTo>
                      <a:pt x="597" y="1"/>
                      <a:pt x="597" y="1"/>
                      <a:pt x="5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530;p53">
                <a:extLst>
                  <a:ext uri="{FF2B5EF4-FFF2-40B4-BE49-F238E27FC236}">
                    <a16:creationId xmlns:a16="http://schemas.microsoft.com/office/drawing/2014/main" id="{CA57627D-A031-4C16-AB3B-8F7BDB604415}"/>
                  </a:ext>
                </a:extLst>
              </p:cNvPr>
              <p:cNvSpPr/>
              <p:nvPr/>
            </p:nvSpPr>
            <p:spPr>
              <a:xfrm>
                <a:off x="5292725" y="2746189"/>
                <a:ext cx="25288" cy="296551"/>
              </a:xfrm>
              <a:custGeom>
                <a:avLst/>
                <a:gdLst/>
                <a:ahLst/>
                <a:cxnLst/>
                <a:rect l="l" t="t" r="r" b="b"/>
                <a:pathLst>
                  <a:path w="355" h="4163" extrusionOk="0">
                    <a:moveTo>
                      <a:pt x="299" y="0"/>
                    </a:moveTo>
                    <a:lnTo>
                      <a:pt x="299" y="0"/>
                    </a:lnTo>
                    <a:cubicBezTo>
                      <a:pt x="308" y="194"/>
                      <a:pt x="315" y="388"/>
                      <a:pt x="305" y="581"/>
                    </a:cubicBezTo>
                    <a:cubicBezTo>
                      <a:pt x="302" y="680"/>
                      <a:pt x="296" y="774"/>
                      <a:pt x="282" y="869"/>
                    </a:cubicBezTo>
                    <a:cubicBezTo>
                      <a:pt x="266" y="965"/>
                      <a:pt x="249" y="1057"/>
                      <a:pt x="210" y="1142"/>
                    </a:cubicBezTo>
                    <a:lnTo>
                      <a:pt x="210" y="1148"/>
                    </a:lnTo>
                    <a:lnTo>
                      <a:pt x="210" y="1155"/>
                    </a:lnTo>
                    <a:lnTo>
                      <a:pt x="161" y="1906"/>
                    </a:lnTo>
                    <a:lnTo>
                      <a:pt x="108" y="2657"/>
                    </a:lnTo>
                    <a:lnTo>
                      <a:pt x="1" y="4162"/>
                    </a:lnTo>
                    <a:cubicBezTo>
                      <a:pt x="43" y="3913"/>
                      <a:pt x="82" y="3663"/>
                      <a:pt x="112" y="3414"/>
                    </a:cubicBezTo>
                    <a:cubicBezTo>
                      <a:pt x="145" y="3165"/>
                      <a:pt x="174" y="2915"/>
                      <a:pt x="197" y="2663"/>
                    </a:cubicBezTo>
                    <a:cubicBezTo>
                      <a:pt x="243" y="2166"/>
                      <a:pt x="276" y="1663"/>
                      <a:pt x="285" y="1163"/>
                    </a:cubicBezTo>
                    <a:lnTo>
                      <a:pt x="285" y="1163"/>
                    </a:lnTo>
                    <a:cubicBezTo>
                      <a:pt x="320" y="1068"/>
                      <a:pt x="335" y="972"/>
                      <a:pt x="345" y="876"/>
                    </a:cubicBezTo>
                    <a:cubicBezTo>
                      <a:pt x="355" y="778"/>
                      <a:pt x="355" y="680"/>
                      <a:pt x="355" y="581"/>
                    </a:cubicBezTo>
                    <a:cubicBezTo>
                      <a:pt x="355" y="486"/>
                      <a:pt x="345" y="388"/>
                      <a:pt x="335" y="289"/>
                    </a:cubicBezTo>
                    <a:cubicBezTo>
                      <a:pt x="328" y="194"/>
                      <a:pt x="315" y="96"/>
                      <a:pt x="2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1531;p53">
                <a:extLst>
                  <a:ext uri="{FF2B5EF4-FFF2-40B4-BE49-F238E27FC236}">
                    <a16:creationId xmlns:a16="http://schemas.microsoft.com/office/drawing/2014/main" id="{01EB808D-6104-428D-82A5-18031FF6C1F7}"/>
                  </a:ext>
                </a:extLst>
              </p:cNvPr>
              <p:cNvSpPr/>
              <p:nvPr/>
            </p:nvSpPr>
            <p:spPr>
              <a:xfrm>
                <a:off x="5245782" y="2884240"/>
                <a:ext cx="70591" cy="61333"/>
              </a:xfrm>
              <a:custGeom>
                <a:avLst/>
                <a:gdLst/>
                <a:ahLst/>
                <a:cxnLst/>
                <a:rect l="l" t="t" r="r" b="b"/>
                <a:pathLst>
                  <a:path w="991" h="861" extrusionOk="0">
                    <a:moveTo>
                      <a:pt x="128" y="1"/>
                    </a:moveTo>
                    <a:cubicBezTo>
                      <a:pt x="0" y="581"/>
                      <a:pt x="6" y="682"/>
                      <a:pt x="6" y="682"/>
                    </a:cubicBezTo>
                    <a:cubicBezTo>
                      <a:pt x="6" y="682"/>
                      <a:pt x="131" y="860"/>
                      <a:pt x="377" y="860"/>
                    </a:cubicBezTo>
                    <a:cubicBezTo>
                      <a:pt x="500" y="860"/>
                      <a:pt x="653" y="816"/>
                      <a:pt x="837" y="682"/>
                    </a:cubicBezTo>
                    <a:lnTo>
                      <a:pt x="990" y="1"/>
                    </a:lnTo>
                    <a:lnTo>
                      <a:pt x="990" y="1"/>
                    </a:lnTo>
                    <a:cubicBezTo>
                      <a:pt x="990" y="1"/>
                      <a:pt x="859" y="197"/>
                      <a:pt x="604" y="197"/>
                    </a:cubicBezTo>
                    <a:cubicBezTo>
                      <a:pt x="476" y="197"/>
                      <a:pt x="317" y="148"/>
                      <a:pt x="1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532;p53">
                <a:extLst>
                  <a:ext uri="{FF2B5EF4-FFF2-40B4-BE49-F238E27FC236}">
                    <a16:creationId xmlns:a16="http://schemas.microsoft.com/office/drawing/2014/main" id="{39B652B7-D363-4BA1-9641-C8DF5A0153BA}"/>
                  </a:ext>
                </a:extLst>
              </p:cNvPr>
              <p:cNvSpPr/>
              <p:nvPr/>
            </p:nvSpPr>
            <p:spPr>
              <a:xfrm>
                <a:off x="5393378" y="4285976"/>
                <a:ext cx="264059" cy="103077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447" extrusionOk="0">
                    <a:moveTo>
                      <a:pt x="0" y="1"/>
                    </a:moveTo>
                    <a:cubicBezTo>
                      <a:pt x="14" y="148"/>
                      <a:pt x="50" y="293"/>
                      <a:pt x="96" y="434"/>
                    </a:cubicBezTo>
                    <a:cubicBezTo>
                      <a:pt x="145" y="575"/>
                      <a:pt x="201" y="716"/>
                      <a:pt x="276" y="844"/>
                    </a:cubicBezTo>
                    <a:cubicBezTo>
                      <a:pt x="354" y="971"/>
                      <a:pt x="453" y="1100"/>
                      <a:pt x="614" y="1148"/>
                    </a:cubicBezTo>
                    <a:cubicBezTo>
                      <a:pt x="634" y="1155"/>
                      <a:pt x="653" y="1155"/>
                      <a:pt x="673" y="1155"/>
                    </a:cubicBezTo>
                    <a:lnTo>
                      <a:pt x="705" y="1159"/>
                    </a:lnTo>
                    <a:lnTo>
                      <a:pt x="738" y="1155"/>
                    </a:lnTo>
                    <a:cubicBezTo>
                      <a:pt x="778" y="1145"/>
                      <a:pt x="817" y="1122"/>
                      <a:pt x="846" y="1096"/>
                    </a:cubicBezTo>
                    <a:cubicBezTo>
                      <a:pt x="912" y="1047"/>
                      <a:pt x="955" y="982"/>
                      <a:pt x="994" y="919"/>
                    </a:cubicBezTo>
                    <a:cubicBezTo>
                      <a:pt x="1076" y="791"/>
                      <a:pt x="1135" y="653"/>
                      <a:pt x="1204" y="522"/>
                    </a:cubicBezTo>
                    <a:cubicBezTo>
                      <a:pt x="1237" y="463"/>
                      <a:pt x="1276" y="391"/>
                      <a:pt x="1315" y="365"/>
                    </a:cubicBezTo>
                    <a:cubicBezTo>
                      <a:pt x="1321" y="361"/>
                      <a:pt x="1325" y="359"/>
                      <a:pt x="1328" y="359"/>
                    </a:cubicBezTo>
                    <a:cubicBezTo>
                      <a:pt x="1330" y="359"/>
                      <a:pt x="1332" y="360"/>
                      <a:pt x="1335" y="361"/>
                    </a:cubicBezTo>
                    <a:cubicBezTo>
                      <a:pt x="1342" y="361"/>
                      <a:pt x="1352" y="372"/>
                      <a:pt x="1358" y="381"/>
                    </a:cubicBezTo>
                    <a:cubicBezTo>
                      <a:pt x="1378" y="404"/>
                      <a:pt x="1394" y="437"/>
                      <a:pt x="1407" y="470"/>
                    </a:cubicBezTo>
                    <a:cubicBezTo>
                      <a:pt x="1460" y="601"/>
                      <a:pt x="1489" y="741"/>
                      <a:pt x="1515" y="886"/>
                    </a:cubicBezTo>
                    <a:cubicBezTo>
                      <a:pt x="1525" y="962"/>
                      <a:pt x="1539" y="1033"/>
                      <a:pt x="1555" y="1109"/>
                    </a:cubicBezTo>
                    <a:cubicBezTo>
                      <a:pt x="1574" y="1181"/>
                      <a:pt x="1594" y="1257"/>
                      <a:pt x="1637" y="1329"/>
                    </a:cubicBezTo>
                    <a:cubicBezTo>
                      <a:pt x="1660" y="1365"/>
                      <a:pt x="1689" y="1401"/>
                      <a:pt x="1732" y="1424"/>
                    </a:cubicBezTo>
                    <a:cubicBezTo>
                      <a:pt x="1764" y="1439"/>
                      <a:pt x="1800" y="1446"/>
                      <a:pt x="1834" y="1446"/>
                    </a:cubicBezTo>
                    <a:cubicBezTo>
                      <a:pt x="1845" y="1446"/>
                      <a:pt x="1856" y="1445"/>
                      <a:pt x="1866" y="1443"/>
                    </a:cubicBezTo>
                    <a:cubicBezTo>
                      <a:pt x="1955" y="1434"/>
                      <a:pt x="2024" y="1395"/>
                      <a:pt x="2090" y="1355"/>
                    </a:cubicBezTo>
                    <a:cubicBezTo>
                      <a:pt x="2158" y="1312"/>
                      <a:pt x="2214" y="1270"/>
                      <a:pt x="2276" y="1221"/>
                    </a:cubicBezTo>
                    <a:cubicBezTo>
                      <a:pt x="2335" y="1165"/>
                      <a:pt x="2381" y="1103"/>
                      <a:pt x="2424" y="1041"/>
                    </a:cubicBezTo>
                    <a:cubicBezTo>
                      <a:pt x="2509" y="915"/>
                      <a:pt x="2578" y="785"/>
                      <a:pt x="2656" y="660"/>
                    </a:cubicBezTo>
                    <a:cubicBezTo>
                      <a:pt x="2693" y="597"/>
                      <a:pt x="2732" y="535"/>
                      <a:pt x="2778" y="486"/>
                    </a:cubicBezTo>
                    <a:cubicBezTo>
                      <a:pt x="2801" y="463"/>
                      <a:pt x="2827" y="440"/>
                      <a:pt x="2850" y="437"/>
                    </a:cubicBezTo>
                    <a:cubicBezTo>
                      <a:pt x="2852" y="437"/>
                      <a:pt x="2854" y="436"/>
                      <a:pt x="2856" y="436"/>
                    </a:cubicBezTo>
                    <a:cubicBezTo>
                      <a:pt x="2871" y="436"/>
                      <a:pt x="2889" y="446"/>
                      <a:pt x="2906" y="470"/>
                    </a:cubicBezTo>
                    <a:cubicBezTo>
                      <a:pt x="2945" y="519"/>
                      <a:pt x="2975" y="591"/>
                      <a:pt x="2985" y="653"/>
                    </a:cubicBezTo>
                    <a:cubicBezTo>
                      <a:pt x="2991" y="722"/>
                      <a:pt x="2988" y="794"/>
                      <a:pt x="2981" y="870"/>
                    </a:cubicBezTo>
                    <a:cubicBezTo>
                      <a:pt x="2975" y="942"/>
                      <a:pt x="2968" y="1017"/>
                      <a:pt x="2968" y="1092"/>
                    </a:cubicBezTo>
                    <a:cubicBezTo>
                      <a:pt x="2971" y="1168"/>
                      <a:pt x="2981" y="1250"/>
                      <a:pt x="3024" y="1319"/>
                    </a:cubicBezTo>
                    <a:cubicBezTo>
                      <a:pt x="3066" y="1388"/>
                      <a:pt x="3139" y="1434"/>
                      <a:pt x="3218" y="1443"/>
                    </a:cubicBezTo>
                    <a:cubicBezTo>
                      <a:pt x="3230" y="1446"/>
                      <a:pt x="3243" y="1447"/>
                      <a:pt x="3255" y="1447"/>
                    </a:cubicBezTo>
                    <a:cubicBezTo>
                      <a:pt x="3322" y="1447"/>
                      <a:pt x="3385" y="1418"/>
                      <a:pt x="3437" y="1384"/>
                    </a:cubicBezTo>
                    <a:cubicBezTo>
                      <a:pt x="3561" y="1299"/>
                      <a:pt x="3657" y="1174"/>
                      <a:pt x="3706" y="1033"/>
                    </a:cubicBezTo>
                    <a:lnTo>
                      <a:pt x="3706" y="1033"/>
                    </a:lnTo>
                    <a:cubicBezTo>
                      <a:pt x="3650" y="1171"/>
                      <a:pt x="3546" y="1286"/>
                      <a:pt x="3424" y="1362"/>
                    </a:cubicBezTo>
                    <a:cubicBezTo>
                      <a:pt x="3373" y="1391"/>
                      <a:pt x="3318" y="1414"/>
                      <a:pt x="3262" y="1414"/>
                    </a:cubicBezTo>
                    <a:cubicBezTo>
                      <a:pt x="3249" y="1414"/>
                      <a:pt x="3236" y="1413"/>
                      <a:pt x="3224" y="1410"/>
                    </a:cubicBezTo>
                    <a:cubicBezTo>
                      <a:pt x="3155" y="1398"/>
                      <a:pt x="3096" y="1351"/>
                      <a:pt x="3063" y="1296"/>
                    </a:cubicBezTo>
                    <a:cubicBezTo>
                      <a:pt x="3030" y="1237"/>
                      <a:pt x="3021" y="1165"/>
                      <a:pt x="3021" y="1092"/>
                    </a:cubicBezTo>
                    <a:cubicBezTo>
                      <a:pt x="3024" y="1021"/>
                      <a:pt x="3030" y="948"/>
                      <a:pt x="3040" y="873"/>
                    </a:cubicBezTo>
                    <a:cubicBezTo>
                      <a:pt x="3047" y="801"/>
                      <a:pt x="3057" y="726"/>
                      <a:pt x="3050" y="647"/>
                    </a:cubicBezTo>
                    <a:cubicBezTo>
                      <a:pt x="3047" y="608"/>
                      <a:pt x="3034" y="564"/>
                      <a:pt x="3021" y="532"/>
                    </a:cubicBezTo>
                    <a:cubicBezTo>
                      <a:pt x="3007" y="496"/>
                      <a:pt x="2991" y="460"/>
                      <a:pt x="2965" y="424"/>
                    </a:cubicBezTo>
                    <a:cubicBezTo>
                      <a:pt x="2952" y="407"/>
                      <a:pt x="2936" y="391"/>
                      <a:pt x="2912" y="378"/>
                    </a:cubicBezTo>
                    <a:cubicBezTo>
                      <a:pt x="2897" y="365"/>
                      <a:pt x="2874" y="360"/>
                      <a:pt x="2852" y="360"/>
                    </a:cubicBezTo>
                    <a:cubicBezTo>
                      <a:pt x="2846" y="360"/>
                      <a:pt x="2839" y="361"/>
                      <a:pt x="2833" y="361"/>
                    </a:cubicBezTo>
                    <a:cubicBezTo>
                      <a:pt x="2782" y="375"/>
                      <a:pt x="2752" y="404"/>
                      <a:pt x="2722" y="431"/>
                    </a:cubicBezTo>
                    <a:cubicBezTo>
                      <a:pt x="2667" y="490"/>
                      <a:pt x="2627" y="555"/>
                      <a:pt x="2588" y="617"/>
                    </a:cubicBezTo>
                    <a:cubicBezTo>
                      <a:pt x="2506" y="745"/>
                      <a:pt x="2437" y="873"/>
                      <a:pt x="2355" y="994"/>
                    </a:cubicBezTo>
                    <a:cubicBezTo>
                      <a:pt x="2312" y="1050"/>
                      <a:pt x="2270" y="1109"/>
                      <a:pt x="2217" y="1155"/>
                    </a:cubicBezTo>
                    <a:cubicBezTo>
                      <a:pt x="2165" y="1198"/>
                      <a:pt x="2102" y="1244"/>
                      <a:pt x="2043" y="1280"/>
                    </a:cubicBezTo>
                    <a:cubicBezTo>
                      <a:pt x="1984" y="1316"/>
                      <a:pt x="1919" y="1345"/>
                      <a:pt x="1857" y="1351"/>
                    </a:cubicBezTo>
                    <a:cubicBezTo>
                      <a:pt x="1848" y="1353"/>
                      <a:pt x="1839" y="1354"/>
                      <a:pt x="1831" y="1354"/>
                    </a:cubicBezTo>
                    <a:cubicBezTo>
                      <a:pt x="1782" y="1354"/>
                      <a:pt x="1744" y="1328"/>
                      <a:pt x="1716" y="1280"/>
                    </a:cubicBezTo>
                    <a:cubicBezTo>
                      <a:pt x="1650" y="1168"/>
                      <a:pt x="1630" y="1014"/>
                      <a:pt x="1601" y="873"/>
                    </a:cubicBezTo>
                    <a:cubicBezTo>
                      <a:pt x="1574" y="726"/>
                      <a:pt x="1545" y="578"/>
                      <a:pt x="1483" y="434"/>
                    </a:cubicBezTo>
                    <a:cubicBezTo>
                      <a:pt x="1470" y="398"/>
                      <a:pt x="1453" y="361"/>
                      <a:pt x="1424" y="328"/>
                    </a:cubicBezTo>
                    <a:cubicBezTo>
                      <a:pt x="1411" y="313"/>
                      <a:pt x="1391" y="293"/>
                      <a:pt x="1362" y="283"/>
                    </a:cubicBezTo>
                    <a:cubicBezTo>
                      <a:pt x="1350" y="278"/>
                      <a:pt x="1338" y="275"/>
                      <a:pt x="1326" y="275"/>
                    </a:cubicBezTo>
                    <a:cubicBezTo>
                      <a:pt x="1307" y="275"/>
                      <a:pt x="1288" y="281"/>
                      <a:pt x="1276" y="289"/>
                    </a:cubicBezTo>
                    <a:cubicBezTo>
                      <a:pt x="1230" y="319"/>
                      <a:pt x="1211" y="352"/>
                      <a:pt x="1188" y="384"/>
                    </a:cubicBezTo>
                    <a:cubicBezTo>
                      <a:pt x="1168" y="420"/>
                      <a:pt x="1149" y="453"/>
                      <a:pt x="1132" y="486"/>
                    </a:cubicBezTo>
                    <a:cubicBezTo>
                      <a:pt x="1063" y="620"/>
                      <a:pt x="1008" y="755"/>
                      <a:pt x="935" y="879"/>
                    </a:cubicBezTo>
                    <a:cubicBezTo>
                      <a:pt x="872" y="985"/>
                      <a:pt x="790" y="1098"/>
                      <a:pt x="679" y="1098"/>
                    </a:cubicBezTo>
                    <a:cubicBezTo>
                      <a:pt x="662" y="1098"/>
                      <a:pt x="645" y="1095"/>
                      <a:pt x="627" y="1089"/>
                    </a:cubicBezTo>
                    <a:cubicBezTo>
                      <a:pt x="561" y="1076"/>
                      <a:pt x="502" y="1033"/>
                      <a:pt x="450" y="988"/>
                    </a:cubicBezTo>
                    <a:cubicBezTo>
                      <a:pt x="401" y="938"/>
                      <a:pt x="354" y="883"/>
                      <a:pt x="315" y="820"/>
                    </a:cubicBezTo>
                    <a:cubicBezTo>
                      <a:pt x="236" y="699"/>
                      <a:pt x="174" y="564"/>
                      <a:pt x="122" y="427"/>
                    </a:cubicBezTo>
                    <a:cubicBezTo>
                      <a:pt x="70" y="289"/>
                      <a:pt x="27" y="148"/>
                      <a:pt x="0" y="1"/>
                    </a:cubicBezTo>
                    <a:close/>
                  </a:path>
                </a:pathLst>
              </a:custGeom>
              <a:solidFill>
                <a:srgbClr val="99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1533;p53">
                <a:extLst>
                  <a:ext uri="{FF2B5EF4-FFF2-40B4-BE49-F238E27FC236}">
                    <a16:creationId xmlns:a16="http://schemas.microsoft.com/office/drawing/2014/main" id="{16D8F078-42EB-45A5-AF83-50122F15A679}"/>
                  </a:ext>
                </a:extLst>
              </p:cNvPr>
              <p:cNvSpPr/>
              <p:nvPr/>
            </p:nvSpPr>
            <p:spPr>
              <a:xfrm>
                <a:off x="5426573" y="4435424"/>
                <a:ext cx="181287" cy="66747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937" extrusionOk="0">
                    <a:moveTo>
                      <a:pt x="860" y="0"/>
                    </a:moveTo>
                    <a:cubicBezTo>
                      <a:pt x="841" y="0"/>
                      <a:pt x="822" y="3"/>
                      <a:pt x="804" y="11"/>
                    </a:cubicBezTo>
                    <a:cubicBezTo>
                      <a:pt x="751" y="31"/>
                      <a:pt x="719" y="77"/>
                      <a:pt x="692" y="119"/>
                    </a:cubicBezTo>
                    <a:cubicBezTo>
                      <a:pt x="640" y="208"/>
                      <a:pt x="613" y="303"/>
                      <a:pt x="584" y="395"/>
                    </a:cubicBezTo>
                    <a:cubicBezTo>
                      <a:pt x="554" y="487"/>
                      <a:pt x="525" y="579"/>
                      <a:pt x="472" y="644"/>
                    </a:cubicBezTo>
                    <a:cubicBezTo>
                      <a:pt x="459" y="657"/>
                      <a:pt x="446" y="670"/>
                      <a:pt x="430" y="677"/>
                    </a:cubicBezTo>
                    <a:cubicBezTo>
                      <a:pt x="416" y="682"/>
                      <a:pt x="400" y="691"/>
                      <a:pt x="383" y="691"/>
                    </a:cubicBezTo>
                    <a:cubicBezTo>
                      <a:pt x="380" y="691"/>
                      <a:pt x="377" y="690"/>
                      <a:pt x="374" y="690"/>
                    </a:cubicBezTo>
                    <a:cubicBezTo>
                      <a:pt x="367" y="691"/>
                      <a:pt x="360" y="692"/>
                      <a:pt x="353" y="692"/>
                    </a:cubicBezTo>
                    <a:cubicBezTo>
                      <a:pt x="321" y="692"/>
                      <a:pt x="289" y="679"/>
                      <a:pt x="262" y="657"/>
                    </a:cubicBezTo>
                    <a:cubicBezTo>
                      <a:pt x="191" y="611"/>
                      <a:pt x="138" y="529"/>
                      <a:pt x="95" y="444"/>
                    </a:cubicBezTo>
                    <a:cubicBezTo>
                      <a:pt x="59" y="359"/>
                      <a:pt x="26" y="267"/>
                      <a:pt x="23" y="172"/>
                    </a:cubicBezTo>
                    <a:lnTo>
                      <a:pt x="14" y="169"/>
                    </a:lnTo>
                    <a:lnTo>
                      <a:pt x="14" y="169"/>
                    </a:lnTo>
                    <a:cubicBezTo>
                      <a:pt x="0" y="267"/>
                      <a:pt x="20" y="369"/>
                      <a:pt x="53" y="464"/>
                    </a:cubicBezTo>
                    <a:cubicBezTo>
                      <a:pt x="89" y="556"/>
                      <a:pt x="132" y="650"/>
                      <a:pt x="220" y="716"/>
                    </a:cubicBezTo>
                    <a:cubicBezTo>
                      <a:pt x="259" y="751"/>
                      <a:pt x="314" y="770"/>
                      <a:pt x="370" y="770"/>
                    </a:cubicBezTo>
                    <a:cubicBezTo>
                      <a:pt x="431" y="770"/>
                      <a:pt x="492" y="748"/>
                      <a:pt x="535" y="700"/>
                    </a:cubicBezTo>
                    <a:cubicBezTo>
                      <a:pt x="610" y="611"/>
                      <a:pt x="633" y="509"/>
                      <a:pt x="660" y="418"/>
                    </a:cubicBezTo>
                    <a:cubicBezTo>
                      <a:pt x="683" y="323"/>
                      <a:pt x="699" y="228"/>
                      <a:pt x="738" y="143"/>
                    </a:cubicBezTo>
                    <a:cubicBezTo>
                      <a:pt x="758" y="103"/>
                      <a:pt x="781" y="64"/>
                      <a:pt x="820" y="44"/>
                    </a:cubicBezTo>
                    <a:cubicBezTo>
                      <a:pt x="835" y="38"/>
                      <a:pt x="852" y="35"/>
                      <a:pt x="870" y="35"/>
                    </a:cubicBezTo>
                    <a:cubicBezTo>
                      <a:pt x="895" y="35"/>
                      <a:pt x="923" y="41"/>
                      <a:pt x="948" y="51"/>
                    </a:cubicBezTo>
                    <a:cubicBezTo>
                      <a:pt x="1037" y="87"/>
                      <a:pt x="1093" y="166"/>
                      <a:pt x="1128" y="254"/>
                    </a:cubicBezTo>
                    <a:cubicBezTo>
                      <a:pt x="1167" y="343"/>
                      <a:pt x="1184" y="438"/>
                      <a:pt x="1214" y="532"/>
                    </a:cubicBezTo>
                    <a:cubicBezTo>
                      <a:pt x="1240" y="624"/>
                      <a:pt x="1270" y="723"/>
                      <a:pt x="1338" y="805"/>
                    </a:cubicBezTo>
                    <a:cubicBezTo>
                      <a:pt x="1407" y="890"/>
                      <a:pt x="1518" y="936"/>
                      <a:pt x="1627" y="936"/>
                    </a:cubicBezTo>
                    <a:cubicBezTo>
                      <a:pt x="1683" y="936"/>
                      <a:pt x="1742" y="919"/>
                      <a:pt x="1791" y="883"/>
                    </a:cubicBezTo>
                    <a:cubicBezTo>
                      <a:pt x="1840" y="844"/>
                      <a:pt x="1866" y="792"/>
                      <a:pt x="1886" y="746"/>
                    </a:cubicBezTo>
                    <a:cubicBezTo>
                      <a:pt x="1925" y="647"/>
                      <a:pt x="1935" y="546"/>
                      <a:pt x="1971" y="467"/>
                    </a:cubicBezTo>
                    <a:cubicBezTo>
                      <a:pt x="1984" y="428"/>
                      <a:pt x="2007" y="398"/>
                      <a:pt x="2037" y="388"/>
                    </a:cubicBezTo>
                    <a:cubicBezTo>
                      <a:pt x="2043" y="382"/>
                      <a:pt x="2053" y="382"/>
                      <a:pt x="2060" y="382"/>
                    </a:cubicBezTo>
                    <a:cubicBezTo>
                      <a:pt x="2069" y="382"/>
                      <a:pt x="2079" y="379"/>
                      <a:pt x="2086" y="379"/>
                    </a:cubicBezTo>
                    <a:cubicBezTo>
                      <a:pt x="2092" y="379"/>
                      <a:pt x="2099" y="382"/>
                      <a:pt x="2109" y="395"/>
                    </a:cubicBezTo>
                    <a:cubicBezTo>
                      <a:pt x="2131" y="424"/>
                      <a:pt x="2145" y="473"/>
                      <a:pt x="2178" y="523"/>
                    </a:cubicBezTo>
                    <a:cubicBezTo>
                      <a:pt x="2194" y="546"/>
                      <a:pt x="2223" y="576"/>
                      <a:pt x="2263" y="579"/>
                    </a:cubicBezTo>
                    <a:cubicBezTo>
                      <a:pt x="2267" y="579"/>
                      <a:pt x="2272" y="579"/>
                      <a:pt x="2276" y="579"/>
                    </a:cubicBezTo>
                    <a:cubicBezTo>
                      <a:pt x="2307" y="579"/>
                      <a:pt x="2335" y="570"/>
                      <a:pt x="2355" y="559"/>
                    </a:cubicBezTo>
                    <a:cubicBezTo>
                      <a:pt x="2381" y="546"/>
                      <a:pt x="2401" y="532"/>
                      <a:pt x="2420" y="517"/>
                    </a:cubicBezTo>
                    <a:cubicBezTo>
                      <a:pt x="2440" y="503"/>
                      <a:pt x="2463" y="477"/>
                      <a:pt x="2479" y="454"/>
                    </a:cubicBezTo>
                    <a:cubicBezTo>
                      <a:pt x="2505" y="408"/>
                      <a:pt x="2519" y="359"/>
                      <a:pt x="2529" y="310"/>
                    </a:cubicBezTo>
                    <a:cubicBezTo>
                      <a:pt x="2545" y="208"/>
                      <a:pt x="2545" y="110"/>
                      <a:pt x="2525" y="14"/>
                    </a:cubicBezTo>
                    <a:lnTo>
                      <a:pt x="2515" y="14"/>
                    </a:lnTo>
                    <a:cubicBezTo>
                      <a:pt x="2522" y="110"/>
                      <a:pt x="2509" y="208"/>
                      <a:pt x="2482" y="296"/>
                    </a:cubicBezTo>
                    <a:cubicBezTo>
                      <a:pt x="2470" y="343"/>
                      <a:pt x="2453" y="385"/>
                      <a:pt x="2426" y="421"/>
                    </a:cubicBezTo>
                    <a:cubicBezTo>
                      <a:pt x="2414" y="438"/>
                      <a:pt x="2404" y="447"/>
                      <a:pt x="2381" y="461"/>
                    </a:cubicBezTo>
                    <a:cubicBezTo>
                      <a:pt x="2361" y="473"/>
                      <a:pt x="2341" y="483"/>
                      <a:pt x="2325" y="493"/>
                    </a:cubicBezTo>
                    <a:cubicBezTo>
                      <a:pt x="2310" y="501"/>
                      <a:pt x="2295" y="504"/>
                      <a:pt x="2285" y="504"/>
                    </a:cubicBezTo>
                    <a:cubicBezTo>
                      <a:pt x="2281" y="504"/>
                      <a:pt x="2278" y="504"/>
                      <a:pt x="2276" y="503"/>
                    </a:cubicBezTo>
                    <a:cubicBezTo>
                      <a:pt x="2266" y="503"/>
                      <a:pt x="2256" y="493"/>
                      <a:pt x="2246" y="477"/>
                    </a:cubicBezTo>
                    <a:cubicBezTo>
                      <a:pt x="2227" y="444"/>
                      <a:pt x="2217" y="398"/>
                      <a:pt x="2184" y="346"/>
                    </a:cubicBezTo>
                    <a:cubicBezTo>
                      <a:pt x="2168" y="320"/>
                      <a:pt x="2135" y="287"/>
                      <a:pt x="2092" y="284"/>
                    </a:cubicBezTo>
                    <a:cubicBezTo>
                      <a:pt x="2072" y="284"/>
                      <a:pt x="2063" y="287"/>
                      <a:pt x="2046" y="287"/>
                    </a:cubicBezTo>
                    <a:cubicBezTo>
                      <a:pt x="2030" y="290"/>
                      <a:pt x="2013" y="290"/>
                      <a:pt x="2001" y="300"/>
                    </a:cubicBezTo>
                    <a:cubicBezTo>
                      <a:pt x="1968" y="310"/>
                      <a:pt x="1945" y="332"/>
                      <a:pt x="1922" y="352"/>
                    </a:cubicBezTo>
                    <a:cubicBezTo>
                      <a:pt x="1905" y="379"/>
                      <a:pt x="1886" y="402"/>
                      <a:pt x="1880" y="428"/>
                    </a:cubicBezTo>
                    <a:cubicBezTo>
                      <a:pt x="1836" y="529"/>
                      <a:pt x="1827" y="624"/>
                      <a:pt x="1794" y="709"/>
                    </a:cubicBezTo>
                    <a:cubicBezTo>
                      <a:pt x="1765" y="792"/>
                      <a:pt x="1712" y="847"/>
                      <a:pt x="1624" y="847"/>
                    </a:cubicBezTo>
                    <a:cubicBezTo>
                      <a:pt x="1538" y="847"/>
                      <a:pt x="1453" y="821"/>
                      <a:pt x="1394" y="756"/>
                    </a:cubicBezTo>
                    <a:cubicBezTo>
                      <a:pt x="1335" y="694"/>
                      <a:pt x="1296" y="605"/>
                      <a:pt x="1263" y="517"/>
                    </a:cubicBezTo>
                    <a:cubicBezTo>
                      <a:pt x="1230" y="424"/>
                      <a:pt x="1197" y="332"/>
                      <a:pt x="1158" y="241"/>
                    </a:cubicBezTo>
                    <a:cubicBezTo>
                      <a:pt x="1118" y="152"/>
                      <a:pt x="1053" y="64"/>
                      <a:pt x="958" y="25"/>
                    </a:cubicBezTo>
                    <a:cubicBezTo>
                      <a:pt x="930" y="12"/>
                      <a:pt x="895" y="0"/>
                      <a:pt x="860" y="0"/>
                    </a:cubicBezTo>
                    <a:close/>
                  </a:path>
                </a:pathLst>
              </a:custGeom>
              <a:solidFill>
                <a:srgbClr val="99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1534;p53">
                <a:extLst>
                  <a:ext uri="{FF2B5EF4-FFF2-40B4-BE49-F238E27FC236}">
                    <a16:creationId xmlns:a16="http://schemas.microsoft.com/office/drawing/2014/main" id="{E0C77DDB-F488-4B8F-A2BF-923977FEE6D2}"/>
                  </a:ext>
                </a:extLst>
              </p:cNvPr>
              <p:cNvSpPr/>
              <p:nvPr/>
            </p:nvSpPr>
            <p:spPr>
              <a:xfrm>
                <a:off x="5670191" y="2645037"/>
                <a:ext cx="12893" cy="10820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5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0" y="256"/>
                      <a:pt x="17" y="512"/>
                      <a:pt x="43" y="765"/>
                    </a:cubicBezTo>
                    <a:cubicBezTo>
                      <a:pt x="73" y="1018"/>
                      <a:pt x="105" y="1269"/>
                      <a:pt x="171" y="1519"/>
                    </a:cubicBezTo>
                    <a:cubicBezTo>
                      <a:pt x="181" y="1263"/>
                      <a:pt x="161" y="1007"/>
                      <a:pt x="138" y="755"/>
                    </a:cubicBezTo>
                    <a:cubicBezTo>
                      <a:pt x="108" y="502"/>
                      <a:pt x="73" y="250"/>
                      <a:pt x="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535;p53">
                <a:extLst>
                  <a:ext uri="{FF2B5EF4-FFF2-40B4-BE49-F238E27FC236}">
                    <a16:creationId xmlns:a16="http://schemas.microsoft.com/office/drawing/2014/main" id="{7919F5F6-AE72-4409-99C8-680EADE2C079}"/>
                  </a:ext>
                </a:extLst>
              </p:cNvPr>
              <p:cNvSpPr/>
              <p:nvPr/>
            </p:nvSpPr>
            <p:spPr>
              <a:xfrm>
                <a:off x="5444951" y="2317647"/>
                <a:ext cx="133276" cy="10265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441" extrusionOk="0">
                    <a:moveTo>
                      <a:pt x="1534" y="1"/>
                    </a:moveTo>
                    <a:cubicBezTo>
                      <a:pt x="765" y="1"/>
                      <a:pt x="57" y="367"/>
                      <a:pt x="57" y="367"/>
                    </a:cubicBezTo>
                    <a:cubicBezTo>
                      <a:pt x="0" y="1138"/>
                      <a:pt x="527" y="1440"/>
                      <a:pt x="976" y="1440"/>
                    </a:cubicBezTo>
                    <a:cubicBezTo>
                      <a:pt x="1019" y="1440"/>
                      <a:pt x="1062" y="1438"/>
                      <a:pt x="1103" y="1432"/>
                    </a:cubicBezTo>
                    <a:cubicBezTo>
                      <a:pt x="1572" y="1370"/>
                      <a:pt x="1870" y="1150"/>
                      <a:pt x="1841" y="22"/>
                    </a:cubicBezTo>
                    <a:cubicBezTo>
                      <a:pt x="1739" y="7"/>
                      <a:pt x="1636" y="1"/>
                      <a:pt x="1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1536;p53">
                <a:extLst>
                  <a:ext uri="{FF2B5EF4-FFF2-40B4-BE49-F238E27FC236}">
                    <a16:creationId xmlns:a16="http://schemas.microsoft.com/office/drawing/2014/main" id="{E609572A-25E2-4F78-98E5-8A14931FEF03}"/>
                  </a:ext>
                </a:extLst>
              </p:cNvPr>
              <p:cNvSpPr/>
              <p:nvPr/>
            </p:nvSpPr>
            <p:spPr>
              <a:xfrm>
                <a:off x="5474655" y="2318217"/>
                <a:ext cx="101720" cy="2999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421" extrusionOk="0">
                    <a:moveTo>
                      <a:pt x="1220" y="1"/>
                    </a:moveTo>
                    <a:cubicBezTo>
                      <a:pt x="811" y="1"/>
                      <a:pt x="279" y="127"/>
                      <a:pt x="0" y="207"/>
                    </a:cubicBezTo>
                    <a:lnTo>
                      <a:pt x="70" y="421"/>
                    </a:lnTo>
                    <a:lnTo>
                      <a:pt x="1417" y="421"/>
                    </a:lnTo>
                    <a:cubicBezTo>
                      <a:pt x="1424" y="303"/>
                      <a:pt x="1427" y="168"/>
                      <a:pt x="1424" y="14"/>
                    </a:cubicBezTo>
                    <a:cubicBezTo>
                      <a:pt x="1361" y="5"/>
                      <a:pt x="1292" y="1"/>
                      <a:pt x="12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1537;p53">
                <a:extLst>
                  <a:ext uri="{FF2B5EF4-FFF2-40B4-BE49-F238E27FC236}">
                    <a16:creationId xmlns:a16="http://schemas.microsoft.com/office/drawing/2014/main" id="{E9C4C218-649E-418A-8B32-88538BA4A1B0}"/>
                  </a:ext>
                </a:extLst>
              </p:cNvPr>
              <p:cNvSpPr/>
              <p:nvPr/>
            </p:nvSpPr>
            <p:spPr>
              <a:xfrm>
                <a:off x="5556859" y="2233877"/>
                <a:ext cx="35331" cy="17666"/>
              </a:xfrm>
              <a:custGeom>
                <a:avLst/>
                <a:gdLst/>
                <a:ahLst/>
                <a:cxnLst/>
                <a:rect l="l" t="t" r="r" b="b"/>
                <a:pathLst>
                  <a:path w="496" h="248" extrusionOk="0">
                    <a:moveTo>
                      <a:pt x="277" y="0"/>
                    </a:moveTo>
                    <a:cubicBezTo>
                      <a:pt x="269" y="0"/>
                      <a:pt x="261" y="1"/>
                      <a:pt x="254" y="2"/>
                    </a:cubicBezTo>
                    <a:cubicBezTo>
                      <a:pt x="181" y="8"/>
                      <a:pt x="129" y="47"/>
                      <a:pt x="86" y="93"/>
                    </a:cubicBezTo>
                    <a:cubicBezTo>
                      <a:pt x="47" y="139"/>
                      <a:pt x="17" y="188"/>
                      <a:pt x="1" y="247"/>
                    </a:cubicBezTo>
                    <a:cubicBezTo>
                      <a:pt x="51" y="211"/>
                      <a:pt x="93" y="175"/>
                      <a:pt x="136" y="149"/>
                    </a:cubicBezTo>
                    <a:cubicBezTo>
                      <a:pt x="178" y="120"/>
                      <a:pt x="224" y="96"/>
                      <a:pt x="263" y="93"/>
                    </a:cubicBezTo>
                    <a:cubicBezTo>
                      <a:pt x="267" y="93"/>
                      <a:pt x="272" y="92"/>
                      <a:pt x="276" y="92"/>
                    </a:cubicBezTo>
                    <a:cubicBezTo>
                      <a:pt x="311" y="92"/>
                      <a:pt x="346" y="104"/>
                      <a:pt x="381" y="132"/>
                    </a:cubicBezTo>
                    <a:cubicBezTo>
                      <a:pt x="401" y="146"/>
                      <a:pt x="417" y="168"/>
                      <a:pt x="437" y="185"/>
                    </a:cubicBezTo>
                    <a:cubicBezTo>
                      <a:pt x="457" y="205"/>
                      <a:pt x="473" y="228"/>
                      <a:pt x="496" y="247"/>
                    </a:cubicBezTo>
                    <a:cubicBezTo>
                      <a:pt x="493" y="218"/>
                      <a:pt x="487" y="188"/>
                      <a:pt x="476" y="162"/>
                    </a:cubicBezTo>
                    <a:cubicBezTo>
                      <a:pt x="464" y="135"/>
                      <a:pt x="453" y="106"/>
                      <a:pt x="434" y="80"/>
                    </a:cubicBezTo>
                    <a:cubicBezTo>
                      <a:pt x="401" y="36"/>
                      <a:pt x="341" y="0"/>
                      <a:pt x="2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538;p53">
                <a:extLst>
                  <a:ext uri="{FF2B5EF4-FFF2-40B4-BE49-F238E27FC236}">
                    <a16:creationId xmlns:a16="http://schemas.microsoft.com/office/drawing/2014/main" id="{5F4CBFF7-B15C-4E0F-B905-D37D8FE74EF1}"/>
                  </a:ext>
                </a:extLst>
              </p:cNvPr>
              <p:cNvSpPr/>
              <p:nvPr/>
            </p:nvSpPr>
            <p:spPr>
              <a:xfrm>
                <a:off x="5461121" y="2221553"/>
                <a:ext cx="30701" cy="2251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16" extrusionOk="0">
                    <a:moveTo>
                      <a:pt x="279" y="1"/>
                    </a:moveTo>
                    <a:cubicBezTo>
                      <a:pt x="204" y="4"/>
                      <a:pt x="151" y="40"/>
                      <a:pt x="105" y="79"/>
                    </a:cubicBezTo>
                    <a:cubicBezTo>
                      <a:pt x="63" y="119"/>
                      <a:pt x="27" y="164"/>
                      <a:pt x="1" y="217"/>
                    </a:cubicBezTo>
                    <a:cubicBezTo>
                      <a:pt x="53" y="190"/>
                      <a:pt x="102" y="164"/>
                      <a:pt x="148" y="138"/>
                    </a:cubicBezTo>
                    <a:cubicBezTo>
                      <a:pt x="194" y="116"/>
                      <a:pt x="243" y="92"/>
                      <a:pt x="279" y="92"/>
                    </a:cubicBezTo>
                    <a:cubicBezTo>
                      <a:pt x="289" y="92"/>
                      <a:pt x="296" y="96"/>
                      <a:pt x="302" y="96"/>
                    </a:cubicBezTo>
                    <a:cubicBezTo>
                      <a:pt x="308" y="102"/>
                      <a:pt x="316" y="99"/>
                      <a:pt x="322" y="109"/>
                    </a:cubicBezTo>
                    <a:cubicBezTo>
                      <a:pt x="325" y="116"/>
                      <a:pt x="335" y="119"/>
                      <a:pt x="342" y="131"/>
                    </a:cubicBezTo>
                    <a:cubicBezTo>
                      <a:pt x="345" y="142"/>
                      <a:pt x="352" y="151"/>
                      <a:pt x="358" y="161"/>
                    </a:cubicBezTo>
                    <a:cubicBezTo>
                      <a:pt x="364" y="184"/>
                      <a:pt x="375" y="207"/>
                      <a:pt x="384" y="234"/>
                    </a:cubicBezTo>
                    <a:cubicBezTo>
                      <a:pt x="391" y="260"/>
                      <a:pt x="401" y="286"/>
                      <a:pt x="411" y="316"/>
                    </a:cubicBezTo>
                    <a:cubicBezTo>
                      <a:pt x="420" y="286"/>
                      <a:pt x="423" y="260"/>
                      <a:pt x="430" y="230"/>
                    </a:cubicBezTo>
                    <a:cubicBezTo>
                      <a:pt x="430" y="201"/>
                      <a:pt x="430" y="171"/>
                      <a:pt x="427" y="138"/>
                    </a:cubicBezTo>
                    <a:cubicBezTo>
                      <a:pt x="420" y="109"/>
                      <a:pt x="411" y="76"/>
                      <a:pt x="384" y="46"/>
                    </a:cubicBezTo>
                    <a:cubicBezTo>
                      <a:pt x="375" y="30"/>
                      <a:pt x="355" y="20"/>
                      <a:pt x="338" y="10"/>
                    </a:cubicBezTo>
                    <a:cubicBezTo>
                      <a:pt x="319" y="4"/>
                      <a:pt x="299" y="1"/>
                      <a:pt x="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539;p53">
                <a:extLst>
                  <a:ext uri="{FF2B5EF4-FFF2-40B4-BE49-F238E27FC236}">
                    <a16:creationId xmlns:a16="http://schemas.microsoft.com/office/drawing/2014/main" id="{8D160D48-FC5D-4950-AD7B-0C4EB813C4D3}"/>
                  </a:ext>
                </a:extLst>
              </p:cNvPr>
              <p:cNvSpPr/>
              <p:nvPr/>
            </p:nvSpPr>
            <p:spPr>
              <a:xfrm>
                <a:off x="5562486" y="2187504"/>
                <a:ext cx="44449" cy="3739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25" extrusionOk="0">
                    <a:moveTo>
                      <a:pt x="145" y="0"/>
                    </a:moveTo>
                    <a:cubicBezTo>
                      <a:pt x="73" y="0"/>
                      <a:pt x="18" y="47"/>
                      <a:pt x="1" y="164"/>
                    </a:cubicBezTo>
                    <a:cubicBezTo>
                      <a:pt x="1" y="164"/>
                      <a:pt x="3" y="164"/>
                      <a:pt x="7" y="164"/>
                    </a:cubicBezTo>
                    <a:cubicBezTo>
                      <a:pt x="62" y="164"/>
                      <a:pt x="482" y="176"/>
                      <a:pt x="614" y="524"/>
                    </a:cubicBezTo>
                    <a:cubicBezTo>
                      <a:pt x="623" y="318"/>
                      <a:pt x="331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540;p53">
                <a:extLst>
                  <a:ext uri="{FF2B5EF4-FFF2-40B4-BE49-F238E27FC236}">
                    <a16:creationId xmlns:a16="http://schemas.microsoft.com/office/drawing/2014/main" id="{80762E31-39CD-42C6-B147-B8E8E0AD0F13}"/>
                  </a:ext>
                </a:extLst>
              </p:cNvPr>
              <p:cNvSpPr/>
              <p:nvPr/>
            </p:nvSpPr>
            <p:spPr>
              <a:xfrm>
                <a:off x="5474655" y="2189997"/>
                <a:ext cx="37682" cy="1503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211" extrusionOk="0">
                    <a:moveTo>
                      <a:pt x="375" y="0"/>
                    </a:moveTo>
                    <a:cubicBezTo>
                      <a:pt x="281" y="0"/>
                      <a:pt x="152" y="69"/>
                      <a:pt x="0" y="211"/>
                    </a:cubicBezTo>
                    <a:cubicBezTo>
                      <a:pt x="0" y="211"/>
                      <a:pt x="235" y="136"/>
                      <a:pt x="440" y="136"/>
                    </a:cubicBezTo>
                    <a:cubicBezTo>
                      <a:pt x="470" y="136"/>
                      <a:pt x="500" y="138"/>
                      <a:pt x="528" y="142"/>
                    </a:cubicBezTo>
                    <a:cubicBezTo>
                      <a:pt x="508" y="49"/>
                      <a:pt x="454" y="0"/>
                      <a:pt x="3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541;p53">
                <a:extLst>
                  <a:ext uri="{FF2B5EF4-FFF2-40B4-BE49-F238E27FC236}">
                    <a16:creationId xmlns:a16="http://schemas.microsoft.com/office/drawing/2014/main" id="{DDB0ACC0-996D-4E67-927F-28E9D83D7140}"/>
                  </a:ext>
                </a:extLst>
              </p:cNvPr>
              <p:cNvSpPr/>
              <p:nvPr/>
            </p:nvSpPr>
            <p:spPr>
              <a:xfrm>
                <a:off x="5747693" y="2256956"/>
                <a:ext cx="57770" cy="54637"/>
              </a:xfrm>
              <a:custGeom>
                <a:avLst/>
                <a:gdLst/>
                <a:ahLst/>
                <a:cxnLst/>
                <a:rect l="l" t="t" r="r" b="b"/>
                <a:pathLst>
                  <a:path w="811" h="767" extrusionOk="0">
                    <a:moveTo>
                      <a:pt x="573" y="1"/>
                    </a:moveTo>
                    <a:cubicBezTo>
                      <a:pt x="495" y="1"/>
                      <a:pt x="417" y="26"/>
                      <a:pt x="352" y="67"/>
                    </a:cubicBezTo>
                    <a:cubicBezTo>
                      <a:pt x="279" y="114"/>
                      <a:pt x="217" y="170"/>
                      <a:pt x="165" y="232"/>
                    </a:cubicBezTo>
                    <a:cubicBezTo>
                      <a:pt x="113" y="294"/>
                      <a:pt x="67" y="362"/>
                      <a:pt x="24" y="432"/>
                    </a:cubicBezTo>
                    <a:lnTo>
                      <a:pt x="1" y="474"/>
                    </a:lnTo>
                    <a:lnTo>
                      <a:pt x="43" y="491"/>
                    </a:lnTo>
                    <a:lnTo>
                      <a:pt x="90" y="510"/>
                    </a:lnTo>
                    <a:cubicBezTo>
                      <a:pt x="99" y="520"/>
                      <a:pt x="116" y="527"/>
                      <a:pt x="126" y="533"/>
                    </a:cubicBezTo>
                    <a:cubicBezTo>
                      <a:pt x="152" y="553"/>
                      <a:pt x="161" y="572"/>
                      <a:pt x="165" y="598"/>
                    </a:cubicBezTo>
                    <a:cubicBezTo>
                      <a:pt x="161" y="628"/>
                      <a:pt x="149" y="657"/>
                      <a:pt x="129" y="687"/>
                    </a:cubicBezTo>
                    <a:cubicBezTo>
                      <a:pt x="109" y="713"/>
                      <a:pt x="87" y="743"/>
                      <a:pt x="60" y="766"/>
                    </a:cubicBezTo>
                    <a:cubicBezTo>
                      <a:pt x="93" y="753"/>
                      <a:pt x="126" y="733"/>
                      <a:pt x="152" y="707"/>
                    </a:cubicBezTo>
                    <a:cubicBezTo>
                      <a:pt x="178" y="681"/>
                      <a:pt x="208" y="651"/>
                      <a:pt x="217" y="609"/>
                    </a:cubicBezTo>
                    <a:cubicBezTo>
                      <a:pt x="228" y="563"/>
                      <a:pt x="205" y="510"/>
                      <a:pt x="175" y="484"/>
                    </a:cubicBezTo>
                    <a:cubicBezTo>
                      <a:pt x="158" y="468"/>
                      <a:pt x="142" y="458"/>
                      <a:pt x="126" y="445"/>
                    </a:cubicBezTo>
                    <a:lnTo>
                      <a:pt x="119" y="441"/>
                    </a:lnTo>
                    <a:lnTo>
                      <a:pt x="119" y="441"/>
                    </a:lnTo>
                    <a:cubicBezTo>
                      <a:pt x="158" y="391"/>
                      <a:pt x="195" y="339"/>
                      <a:pt x="237" y="294"/>
                    </a:cubicBezTo>
                    <a:cubicBezTo>
                      <a:pt x="260" y="264"/>
                      <a:pt x="287" y="238"/>
                      <a:pt x="313" y="212"/>
                    </a:cubicBezTo>
                    <a:cubicBezTo>
                      <a:pt x="342" y="185"/>
                      <a:pt x="368" y="162"/>
                      <a:pt x="398" y="140"/>
                    </a:cubicBezTo>
                    <a:cubicBezTo>
                      <a:pt x="457" y="97"/>
                      <a:pt x="526" y="67"/>
                      <a:pt x="598" y="61"/>
                    </a:cubicBezTo>
                    <a:cubicBezTo>
                      <a:pt x="603" y="61"/>
                      <a:pt x="608" y="61"/>
                      <a:pt x="613" y="61"/>
                    </a:cubicBezTo>
                    <a:cubicBezTo>
                      <a:pt x="680" y="61"/>
                      <a:pt x="750" y="81"/>
                      <a:pt x="811" y="126"/>
                    </a:cubicBezTo>
                    <a:cubicBezTo>
                      <a:pt x="765" y="58"/>
                      <a:pt x="686" y="12"/>
                      <a:pt x="598" y="2"/>
                    </a:cubicBezTo>
                    <a:cubicBezTo>
                      <a:pt x="590" y="1"/>
                      <a:pt x="581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1542;p53">
                <a:extLst>
                  <a:ext uri="{FF2B5EF4-FFF2-40B4-BE49-F238E27FC236}">
                    <a16:creationId xmlns:a16="http://schemas.microsoft.com/office/drawing/2014/main" id="{2CE10D44-14EB-440B-A885-7F56FC64DE99}"/>
                  </a:ext>
                </a:extLst>
              </p:cNvPr>
              <p:cNvSpPr/>
              <p:nvPr/>
            </p:nvSpPr>
            <p:spPr>
              <a:xfrm>
                <a:off x="5711506" y="2315938"/>
                <a:ext cx="101221" cy="158427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2224" extrusionOk="0">
                    <a:moveTo>
                      <a:pt x="913" y="0"/>
                    </a:moveTo>
                    <a:cubicBezTo>
                      <a:pt x="902" y="7"/>
                      <a:pt x="0" y="813"/>
                      <a:pt x="525" y="1899"/>
                    </a:cubicBezTo>
                    <a:cubicBezTo>
                      <a:pt x="630" y="2116"/>
                      <a:pt x="739" y="2224"/>
                      <a:pt x="850" y="2224"/>
                    </a:cubicBezTo>
                    <a:cubicBezTo>
                      <a:pt x="876" y="2224"/>
                      <a:pt x="902" y="2217"/>
                      <a:pt x="929" y="2204"/>
                    </a:cubicBezTo>
                    <a:cubicBezTo>
                      <a:pt x="1279" y="2040"/>
                      <a:pt x="1421" y="695"/>
                      <a:pt x="1205" y="227"/>
                    </a:cubicBezTo>
                    <a:lnTo>
                      <a:pt x="1205" y="227"/>
                    </a:lnTo>
                    <a:lnTo>
                      <a:pt x="1119" y="262"/>
                    </a:lnTo>
                    <a:cubicBezTo>
                      <a:pt x="1329" y="722"/>
                      <a:pt x="1172" y="1987"/>
                      <a:pt x="890" y="2119"/>
                    </a:cubicBezTo>
                    <a:cubicBezTo>
                      <a:pt x="877" y="2125"/>
                      <a:pt x="865" y="2128"/>
                      <a:pt x="852" y="2128"/>
                    </a:cubicBezTo>
                    <a:cubicBezTo>
                      <a:pt x="756" y="2128"/>
                      <a:pt x="660" y="1964"/>
                      <a:pt x="610" y="1856"/>
                    </a:cubicBezTo>
                    <a:cubicBezTo>
                      <a:pt x="115" y="840"/>
                      <a:pt x="939" y="102"/>
                      <a:pt x="975" y="70"/>
                    </a:cubicBezTo>
                    <a:lnTo>
                      <a:pt x="913" y="0"/>
                    </a:lnTo>
                    <a:close/>
                  </a:path>
                </a:pathLst>
              </a:custGeom>
              <a:solidFill>
                <a:srgbClr val="EE8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1543;p53">
                <a:extLst>
                  <a:ext uri="{FF2B5EF4-FFF2-40B4-BE49-F238E27FC236}">
                    <a16:creationId xmlns:a16="http://schemas.microsoft.com/office/drawing/2014/main" id="{C5EA55DC-ED99-4314-8A35-B4771660F3AF}"/>
                  </a:ext>
                </a:extLst>
              </p:cNvPr>
              <p:cNvSpPr/>
              <p:nvPr/>
            </p:nvSpPr>
            <p:spPr>
              <a:xfrm>
                <a:off x="5091562" y="2387456"/>
                <a:ext cx="271467" cy="273756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3843" extrusionOk="0">
                    <a:moveTo>
                      <a:pt x="2633" y="0"/>
                    </a:moveTo>
                    <a:cubicBezTo>
                      <a:pt x="2400" y="0"/>
                      <a:pt x="2177" y="77"/>
                      <a:pt x="2031" y="242"/>
                    </a:cubicBezTo>
                    <a:cubicBezTo>
                      <a:pt x="1532" y="809"/>
                      <a:pt x="1870" y="1171"/>
                      <a:pt x="1870" y="1171"/>
                    </a:cubicBezTo>
                    <a:lnTo>
                      <a:pt x="1" y="3617"/>
                    </a:lnTo>
                    <a:lnTo>
                      <a:pt x="313" y="3843"/>
                    </a:lnTo>
                    <a:lnTo>
                      <a:pt x="2345" y="1754"/>
                    </a:lnTo>
                    <a:cubicBezTo>
                      <a:pt x="2345" y="1754"/>
                      <a:pt x="2497" y="1846"/>
                      <a:pt x="2704" y="1846"/>
                    </a:cubicBezTo>
                    <a:cubicBezTo>
                      <a:pt x="2947" y="1846"/>
                      <a:pt x="3264" y="1719"/>
                      <a:pt x="3500" y="1171"/>
                    </a:cubicBezTo>
                    <a:cubicBezTo>
                      <a:pt x="3811" y="451"/>
                      <a:pt x="3196" y="0"/>
                      <a:pt x="26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1544;p53">
                <a:extLst>
                  <a:ext uri="{FF2B5EF4-FFF2-40B4-BE49-F238E27FC236}">
                    <a16:creationId xmlns:a16="http://schemas.microsoft.com/office/drawing/2014/main" id="{6A9B732D-F832-4D8A-9E99-F1CAA1E4029D}"/>
                  </a:ext>
                </a:extLst>
              </p:cNvPr>
              <p:cNvSpPr/>
              <p:nvPr/>
            </p:nvSpPr>
            <p:spPr>
              <a:xfrm>
                <a:off x="5173836" y="2535480"/>
                <a:ext cx="43024" cy="6781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952" extrusionOk="0">
                    <a:moveTo>
                      <a:pt x="344" y="1"/>
                    </a:moveTo>
                    <a:lnTo>
                      <a:pt x="0" y="391"/>
                    </a:lnTo>
                    <a:cubicBezTo>
                      <a:pt x="0" y="391"/>
                      <a:pt x="191" y="649"/>
                      <a:pt x="82" y="855"/>
                    </a:cubicBezTo>
                    <a:lnTo>
                      <a:pt x="82" y="855"/>
                    </a:lnTo>
                    <a:cubicBezTo>
                      <a:pt x="339" y="550"/>
                      <a:pt x="466" y="420"/>
                      <a:pt x="466" y="420"/>
                    </a:cubicBezTo>
                    <a:cubicBezTo>
                      <a:pt x="466" y="420"/>
                      <a:pt x="603" y="86"/>
                      <a:pt x="344" y="1"/>
                    </a:cubicBezTo>
                    <a:close/>
                    <a:moveTo>
                      <a:pt x="82" y="855"/>
                    </a:moveTo>
                    <a:lnTo>
                      <a:pt x="82" y="855"/>
                    </a:lnTo>
                    <a:cubicBezTo>
                      <a:pt x="56" y="885"/>
                      <a:pt x="29" y="917"/>
                      <a:pt x="0" y="952"/>
                    </a:cubicBezTo>
                    <a:cubicBezTo>
                      <a:pt x="37" y="922"/>
                      <a:pt x="64" y="889"/>
                      <a:pt x="82" y="8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1545;p53">
                <a:extLst>
                  <a:ext uri="{FF2B5EF4-FFF2-40B4-BE49-F238E27FC236}">
                    <a16:creationId xmlns:a16="http://schemas.microsoft.com/office/drawing/2014/main" id="{EEE8C29D-2072-44AA-8B88-3294F44C2527}"/>
                  </a:ext>
                </a:extLst>
              </p:cNvPr>
              <p:cNvSpPr/>
              <p:nvPr/>
            </p:nvSpPr>
            <p:spPr>
              <a:xfrm>
                <a:off x="5173836" y="2565398"/>
                <a:ext cx="16668" cy="203810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8611" extrusionOk="0">
                    <a:moveTo>
                      <a:pt x="0" y="0"/>
                    </a:moveTo>
                    <a:lnTo>
                      <a:pt x="0" y="28611"/>
                    </a:lnTo>
                    <a:lnTo>
                      <a:pt x="233" y="28611"/>
                    </a:lnTo>
                    <a:lnTo>
                      <a:pt x="2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1546;p53">
                <a:extLst>
                  <a:ext uri="{FF2B5EF4-FFF2-40B4-BE49-F238E27FC236}">
                    <a16:creationId xmlns:a16="http://schemas.microsoft.com/office/drawing/2014/main" id="{05AD6EDA-AAED-4EE9-BF19-73656D96D6D3}"/>
                  </a:ext>
                </a:extLst>
              </p:cNvPr>
              <p:cNvSpPr/>
              <p:nvPr/>
            </p:nvSpPr>
            <p:spPr>
              <a:xfrm>
                <a:off x="5400857" y="2668901"/>
                <a:ext cx="26926" cy="74797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050" extrusionOk="0">
                    <a:moveTo>
                      <a:pt x="1" y="0"/>
                    </a:moveTo>
                    <a:cubicBezTo>
                      <a:pt x="148" y="132"/>
                      <a:pt x="240" y="302"/>
                      <a:pt x="293" y="482"/>
                    </a:cubicBezTo>
                    <a:cubicBezTo>
                      <a:pt x="319" y="574"/>
                      <a:pt x="332" y="666"/>
                      <a:pt x="338" y="761"/>
                    </a:cubicBezTo>
                    <a:cubicBezTo>
                      <a:pt x="345" y="856"/>
                      <a:pt x="338" y="951"/>
                      <a:pt x="332" y="1049"/>
                    </a:cubicBezTo>
                    <a:cubicBezTo>
                      <a:pt x="342" y="1004"/>
                      <a:pt x="352" y="954"/>
                      <a:pt x="361" y="908"/>
                    </a:cubicBezTo>
                    <a:cubicBezTo>
                      <a:pt x="364" y="860"/>
                      <a:pt x="375" y="810"/>
                      <a:pt x="375" y="761"/>
                    </a:cubicBezTo>
                    <a:cubicBezTo>
                      <a:pt x="378" y="663"/>
                      <a:pt x="364" y="564"/>
                      <a:pt x="338" y="469"/>
                    </a:cubicBezTo>
                    <a:cubicBezTo>
                      <a:pt x="312" y="374"/>
                      <a:pt x="269" y="282"/>
                      <a:pt x="214" y="203"/>
                    </a:cubicBezTo>
                    <a:cubicBezTo>
                      <a:pt x="155" y="121"/>
                      <a:pt x="86" y="4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1547;p53">
                <a:extLst>
                  <a:ext uri="{FF2B5EF4-FFF2-40B4-BE49-F238E27FC236}">
                    <a16:creationId xmlns:a16="http://schemas.microsoft.com/office/drawing/2014/main" id="{225710FE-808D-4A46-A85E-FC8020420F66}"/>
                  </a:ext>
                </a:extLst>
              </p:cNvPr>
              <p:cNvSpPr/>
              <p:nvPr/>
            </p:nvSpPr>
            <p:spPr>
              <a:xfrm>
                <a:off x="5415104" y="2660210"/>
                <a:ext cx="26285" cy="74868"/>
              </a:xfrm>
              <a:custGeom>
                <a:avLst/>
                <a:gdLst/>
                <a:ahLst/>
                <a:cxnLst/>
                <a:rect l="l" t="t" r="r" b="b"/>
                <a:pathLst>
                  <a:path w="369" h="105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9" y="80"/>
                      <a:pt x="93" y="162"/>
                      <a:pt x="132" y="247"/>
                    </a:cubicBezTo>
                    <a:cubicBezTo>
                      <a:pt x="171" y="332"/>
                      <a:pt x="207" y="417"/>
                      <a:pt x="237" y="505"/>
                    </a:cubicBezTo>
                    <a:cubicBezTo>
                      <a:pt x="266" y="594"/>
                      <a:pt x="293" y="683"/>
                      <a:pt x="312" y="775"/>
                    </a:cubicBezTo>
                    <a:cubicBezTo>
                      <a:pt x="335" y="864"/>
                      <a:pt x="348" y="958"/>
                      <a:pt x="364" y="1050"/>
                    </a:cubicBezTo>
                    <a:cubicBezTo>
                      <a:pt x="368" y="955"/>
                      <a:pt x="364" y="860"/>
                      <a:pt x="348" y="768"/>
                    </a:cubicBezTo>
                    <a:cubicBezTo>
                      <a:pt x="335" y="673"/>
                      <a:pt x="312" y="581"/>
                      <a:pt x="282" y="490"/>
                    </a:cubicBezTo>
                    <a:cubicBezTo>
                      <a:pt x="250" y="401"/>
                      <a:pt x="211" y="313"/>
                      <a:pt x="164" y="230"/>
                    </a:cubicBezTo>
                    <a:cubicBezTo>
                      <a:pt x="119" y="148"/>
                      <a:pt x="66" y="69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1548;p53">
                <a:extLst>
                  <a:ext uri="{FF2B5EF4-FFF2-40B4-BE49-F238E27FC236}">
                    <a16:creationId xmlns:a16="http://schemas.microsoft.com/office/drawing/2014/main" id="{60B7A569-BF08-4D4E-832F-6E7E7FDF2F27}"/>
                  </a:ext>
                </a:extLst>
              </p:cNvPr>
              <p:cNvSpPr/>
              <p:nvPr/>
            </p:nvSpPr>
            <p:spPr>
              <a:xfrm>
                <a:off x="5432129" y="2665624"/>
                <a:ext cx="25359" cy="60336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47" extrusionOk="0">
                    <a:moveTo>
                      <a:pt x="1" y="1"/>
                    </a:moveTo>
                    <a:cubicBezTo>
                      <a:pt x="80" y="134"/>
                      <a:pt x="155" y="269"/>
                      <a:pt x="217" y="407"/>
                    </a:cubicBezTo>
                    <a:cubicBezTo>
                      <a:pt x="247" y="476"/>
                      <a:pt x="273" y="548"/>
                      <a:pt x="296" y="620"/>
                    </a:cubicBezTo>
                    <a:cubicBezTo>
                      <a:pt x="319" y="692"/>
                      <a:pt x="335" y="768"/>
                      <a:pt x="346" y="847"/>
                    </a:cubicBezTo>
                    <a:cubicBezTo>
                      <a:pt x="355" y="768"/>
                      <a:pt x="349" y="689"/>
                      <a:pt x="332" y="610"/>
                    </a:cubicBezTo>
                    <a:cubicBezTo>
                      <a:pt x="316" y="535"/>
                      <a:pt x="290" y="459"/>
                      <a:pt x="260" y="387"/>
                    </a:cubicBezTo>
                    <a:cubicBezTo>
                      <a:pt x="228" y="318"/>
                      <a:pt x="188" y="249"/>
                      <a:pt x="145" y="184"/>
                    </a:cubicBezTo>
                    <a:cubicBezTo>
                      <a:pt x="102" y="119"/>
                      <a:pt x="57" y="5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1549;p53">
                <a:extLst>
                  <a:ext uri="{FF2B5EF4-FFF2-40B4-BE49-F238E27FC236}">
                    <a16:creationId xmlns:a16="http://schemas.microsoft.com/office/drawing/2014/main" id="{98F53AEF-BE57-4100-803D-67EC0431C679}"/>
                  </a:ext>
                </a:extLst>
              </p:cNvPr>
              <p:cNvSpPr/>
              <p:nvPr/>
            </p:nvSpPr>
            <p:spPr>
              <a:xfrm>
                <a:off x="5263021" y="2725816"/>
                <a:ext cx="41457" cy="1788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51" extrusionOk="0">
                    <a:moveTo>
                      <a:pt x="551" y="0"/>
                    </a:moveTo>
                    <a:cubicBezTo>
                      <a:pt x="508" y="0"/>
                      <a:pt x="463" y="7"/>
                      <a:pt x="421" y="17"/>
                    </a:cubicBezTo>
                    <a:cubicBezTo>
                      <a:pt x="368" y="28"/>
                      <a:pt x="315" y="47"/>
                      <a:pt x="267" y="67"/>
                    </a:cubicBezTo>
                    <a:cubicBezTo>
                      <a:pt x="168" y="109"/>
                      <a:pt x="73" y="172"/>
                      <a:pt x="1" y="250"/>
                    </a:cubicBezTo>
                    <a:cubicBezTo>
                      <a:pt x="50" y="227"/>
                      <a:pt x="96" y="198"/>
                      <a:pt x="142" y="175"/>
                    </a:cubicBezTo>
                    <a:cubicBezTo>
                      <a:pt x="188" y="152"/>
                      <a:pt x="237" y="129"/>
                      <a:pt x="286" y="109"/>
                    </a:cubicBezTo>
                    <a:cubicBezTo>
                      <a:pt x="381" y="67"/>
                      <a:pt x="480" y="34"/>
                      <a:pt x="581" y="2"/>
                    </a:cubicBezTo>
                    <a:cubicBezTo>
                      <a:pt x="571" y="1"/>
                      <a:pt x="561" y="0"/>
                      <a:pt x="5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1550;p53">
                <a:extLst>
                  <a:ext uri="{FF2B5EF4-FFF2-40B4-BE49-F238E27FC236}">
                    <a16:creationId xmlns:a16="http://schemas.microsoft.com/office/drawing/2014/main" id="{926A4CC2-381C-4128-841C-81069D7C3AF0}"/>
                  </a:ext>
                </a:extLst>
              </p:cNvPr>
              <p:cNvSpPr/>
              <p:nvPr/>
            </p:nvSpPr>
            <p:spPr>
              <a:xfrm>
                <a:off x="5256040" y="2672320"/>
                <a:ext cx="13392" cy="6717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94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158"/>
                      <a:pt x="56" y="316"/>
                      <a:pt x="86" y="473"/>
                    </a:cubicBezTo>
                    <a:lnTo>
                      <a:pt x="135" y="706"/>
                    </a:lnTo>
                    <a:cubicBezTo>
                      <a:pt x="151" y="785"/>
                      <a:pt x="165" y="864"/>
                      <a:pt x="184" y="942"/>
                    </a:cubicBezTo>
                    <a:cubicBezTo>
                      <a:pt x="187" y="782"/>
                      <a:pt x="165" y="621"/>
                      <a:pt x="132" y="464"/>
                    </a:cubicBezTo>
                    <a:cubicBezTo>
                      <a:pt x="99" y="306"/>
                      <a:pt x="59" y="152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1551;p53">
                <a:extLst>
                  <a:ext uri="{FF2B5EF4-FFF2-40B4-BE49-F238E27FC236}">
                    <a16:creationId xmlns:a16="http://schemas.microsoft.com/office/drawing/2014/main" id="{6D07549C-39DB-4728-91D5-8ED75520B2E9}"/>
                  </a:ext>
                </a:extLst>
              </p:cNvPr>
              <p:cNvSpPr/>
              <p:nvPr/>
            </p:nvSpPr>
            <p:spPr>
              <a:xfrm>
                <a:off x="5269147" y="2661635"/>
                <a:ext cx="14959" cy="70166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85" extrusionOk="0">
                    <a:moveTo>
                      <a:pt x="0" y="1"/>
                    </a:moveTo>
                    <a:cubicBezTo>
                      <a:pt x="29" y="168"/>
                      <a:pt x="66" y="328"/>
                      <a:pt x="102" y="493"/>
                    </a:cubicBezTo>
                    <a:cubicBezTo>
                      <a:pt x="138" y="656"/>
                      <a:pt x="170" y="817"/>
                      <a:pt x="206" y="984"/>
                    </a:cubicBezTo>
                    <a:cubicBezTo>
                      <a:pt x="210" y="814"/>
                      <a:pt x="184" y="647"/>
                      <a:pt x="147" y="482"/>
                    </a:cubicBezTo>
                    <a:cubicBezTo>
                      <a:pt x="111" y="319"/>
                      <a:pt x="66" y="155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1552;p53">
                <a:extLst>
                  <a:ext uri="{FF2B5EF4-FFF2-40B4-BE49-F238E27FC236}">
                    <a16:creationId xmlns:a16="http://schemas.microsoft.com/office/drawing/2014/main" id="{81386B14-E351-4355-9F27-BC3ED1994BA3}"/>
                  </a:ext>
                </a:extLst>
              </p:cNvPr>
              <p:cNvSpPr/>
              <p:nvPr/>
            </p:nvSpPr>
            <p:spPr>
              <a:xfrm>
                <a:off x="5283821" y="2665624"/>
                <a:ext cx="15244" cy="6033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84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0" y="285"/>
                      <a:pt x="155" y="558"/>
                      <a:pt x="207" y="847"/>
                    </a:cubicBezTo>
                    <a:cubicBezTo>
                      <a:pt x="214" y="771"/>
                      <a:pt x="207" y="699"/>
                      <a:pt x="197" y="626"/>
                    </a:cubicBezTo>
                    <a:cubicBezTo>
                      <a:pt x="191" y="551"/>
                      <a:pt x="174" y="482"/>
                      <a:pt x="155" y="410"/>
                    </a:cubicBezTo>
                    <a:cubicBezTo>
                      <a:pt x="115" y="269"/>
                      <a:pt x="67" y="13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1553;p53">
                <a:extLst>
                  <a:ext uri="{FF2B5EF4-FFF2-40B4-BE49-F238E27FC236}">
                    <a16:creationId xmlns:a16="http://schemas.microsoft.com/office/drawing/2014/main" id="{D1CE5068-814C-4384-AC66-5A1B0C8F29A1}"/>
                  </a:ext>
                </a:extLst>
              </p:cNvPr>
              <p:cNvSpPr/>
              <p:nvPr/>
            </p:nvSpPr>
            <p:spPr>
              <a:xfrm>
                <a:off x="5379844" y="2783088"/>
                <a:ext cx="10115" cy="56418"/>
              </a:xfrm>
              <a:custGeom>
                <a:avLst/>
                <a:gdLst/>
                <a:ahLst/>
                <a:cxnLst/>
                <a:rect l="l" t="t" r="r" b="b"/>
                <a:pathLst>
                  <a:path w="142" h="792" extrusionOk="0">
                    <a:moveTo>
                      <a:pt x="99" y="0"/>
                    </a:moveTo>
                    <a:cubicBezTo>
                      <a:pt x="56" y="56"/>
                      <a:pt x="33" y="125"/>
                      <a:pt x="17" y="191"/>
                    </a:cubicBezTo>
                    <a:cubicBezTo>
                      <a:pt x="4" y="260"/>
                      <a:pt x="1" y="332"/>
                      <a:pt x="7" y="401"/>
                    </a:cubicBezTo>
                    <a:cubicBezTo>
                      <a:pt x="13" y="469"/>
                      <a:pt x="30" y="539"/>
                      <a:pt x="53" y="604"/>
                    </a:cubicBezTo>
                    <a:cubicBezTo>
                      <a:pt x="63" y="637"/>
                      <a:pt x="79" y="669"/>
                      <a:pt x="92" y="699"/>
                    </a:cubicBezTo>
                    <a:cubicBezTo>
                      <a:pt x="108" y="732"/>
                      <a:pt x="125" y="761"/>
                      <a:pt x="141" y="791"/>
                    </a:cubicBezTo>
                    <a:cubicBezTo>
                      <a:pt x="125" y="725"/>
                      <a:pt x="102" y="660"/>
                      <a:pt x="86" y="594"/>
                    </a:cubicBezTo>
                    <a:cubicBezTo>
                      <a:pt x="72" y="528"/>
                      <a:pt x="60" y="463"/>
                      <a:pt x="53" y="398"/>
                    </a:cubicBezTo>
                    <a:cubicBezTo>
                      <a:pt x="46" y="332"/>
                      <a:pt x="46" y="263"/>
                      <a:pt x="53" y="197"/>
                    </a:cubicBezTo>
                    <a:cubicBezTo>
                      <a:pt x="60" y="132"/>
                      <a:pt x="72" y="66"/>
                      <a:pt x="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" name="Google Shape;1554;p53">
              <a:extLst>
                <a:ext uri="{FF2B5EF4-FFF2-40B4-BE49-F238E27FC236}">
                  <a16:creationId xmlns:a16="http://schemas.microsoft.com/office/drawing/2014/main" id="{0CD44E6C-29FA-4F97-A02E-27E74DB9A6FD}"/>
                </a:ext>
              </a:extLst>
            </p:cNvPr>
            <p:cNvSpPr/>
            <p:nvPr/>
          </p:nvSpPr>
          <p:spPr>
            <a:xfrm flipH="1">
              <a:off x="5501489" y="2227820"/>
              <a:ext cx="41717" cy="72092"/>
            </a:xfrm>
            <a:custGeom>
              <a:avLst/>
              <a:gdLst/>
              <a:ahLst/>
              <a:cxnLst/>
              <a:rect l="l" t="t" r="r" b="b"/>
              <a:pathLst>
                <a:path w="2183" h="3772" extrusionOk="0">
                  <a:moveTo>
                    <a:pt x="382" y="1"/>
                  </a:moveTo>
                  <a:cubicBezTo>
                    <a:pt x="382" y="1"/>
                    <a:pt x="1" y="3722"/>
                    <a:pt x="689" y="3771"/>
                  </a:cubicBezTo>
                  <a:cubicBezTo>
                    <a:pt x="697" y="3772"/>
                    <a:pt x="705" y="3772"/>
                    <a:pt x="712" y="3772"/>
                  </a:cubicBezTo>
                  <a:cubicBezTo>
                    <a:pt x="1396" y="3772"/>
                    <a:pt x="2183" y="1732"/>
                    <a:pt x="1995" y="1732"/>
                  </a:cubicBezTo>
                  <a:cubicBezTo>
                    <a:pt x="1805" y="1732"/>
                    <a:pt x="830" y="2637"/>
                    <a:pt x="830" y="2637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FF8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1210;p42">
            <a:extLst>
              <a:ext uri="{FF2B5EF4-FFF2-40B4-BE49-F238E27FC236}">
                <a16:creationId xmlns:a16="http://schemas.microsoft.com/office/drawing/2014/main" id="{3091DB11-0810-40EC-9B2D-B23215E8D315}"/>
              </a:ext>
            </a:extLst>
          </p:cNvPr>
          <p:cNvGrpSpPr/>
          <p:nvPr/>
        </p:nvGrpSpPr>
        <p:grpSpPr>
          <a:xfrm>
            <a:off x="6098088" y="3649979"/>
            <a:ext cx="1990401" cy="708029"/>
            <a:chOff x="2851340" y="3379569"/>
            <a:chExt cx="3440995" cy="1466187"/>
          </a:xfrm>
        </p:grpSpPr>
        <p:sp>
          <p:nvSpPr>
            <p:cNvPr id="263" name="Google Shape;1211;p42">
              <a:extLst>
                <a:ext uri="{FF2B5EF4-FFF2-40B4-BE49-F238E27FC236}">
                  <a16:creationId xmlns:a16="http://schemas.microsoft.com/office/drawing/2014/main" id="{28DB571F-F191-4DA6-9AC4-39F564DBF003}"/>
                </a:ext>
              </a:extLst>
            </p:cNvPr>
            <p:cNvSpPr/>
            <p:nvPr/>
          </p:nvSpPr>
          <p:spPr>
            <a:xfrm>
              <a:off x="2851340" y="4637220"/>
              <a:ext cx="3440995" cy="208536"/>
            </a:xfrm>
            <a:custGeom>
              <a:avLst/>
              <a:gdLst/>
              <a:ahLst/>
              <a:cxnLst/>
              <a:rect l="l" t="t" r="r" b="b"/>
              <a:pathLst>
                <a:path w="65607" h="3976" extrusionOk="0">
                  <a:moveTo>
                    <a:pt x="32805" y="1"/>
                  </a:moveTo>
                  <a:cubicBezTo>
                    <a:pt x="14688" y="1"/>
                    <a:pt x="1" y="889"/>
                    <a:pt x="1" y="1988"/>
                  </a:cubicBezTo>
                  <a:cubicBezTo>
                    <a:pt x="1" y="3083"/>
                    <a:pt x="14688" y="3975"/>
                    <a:pt x="32805" y="3975"/>
                  </a:cubicBezTo>
                  <a:cubicBezTo>
                    <a:pt x="50919" y="3975"/>
                    <a:pt x="65606" y="3083"/>
                    <a:pt x="65606" y="1988"/>
                  </a:cubicBezTo>
                  <a:cubicBezTo>
                    <a:pt x="65606" y="889"/>
                    <a:pt x="50919" y="1"/>
                    <a:pt x="32805" y="1"/>
                  </a:cubicBezTo>
                  <a:close/>
                </a:path>
              </a:pathLst>
            </a:custGeom>
            <a:solidFill>
              <a:srgbClr val="999999">
                <a:alpha val="8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1212;p42">
              <a:extLst>
                <a:ext uri="{FF2B5EF4-FFF2-40B4-BE49-F238E27FC236}">
                  <a16:creationId xmlns:a16="http://schemas.microsoft.com/office/drawing/2014/main" id="{181C0719-91EE-482F-BBA1-C9D06ABEBF1E}"/>
                </a:ext>
              </a:extLst>
            </p:cNvPr>
            <p:cNvSpPr/>
            <p:nvPr/>
          </p:nvSpPr>
          <p:spPr>
            <a:xfrm>
              <a:off x="3324787" y="3689065"/>
              <a:ext cx="413190" cy="213676"/>
            </a:xfrm>
            <a:custGeom>
              <a:avLst/>
              <a:gdLst/>
              <a:ahLst/>
              <a:cxnLst/>
              <a:rect l="l" t="t" r="r" b="b"/>
              <a:pathLst>
                <a:path w="7878" h="4074" extrusionOk="0">
                  <a:moveTo>
                    <a:pt x="6611" y="1"/>
                  </a:moveTo>
                  <a:cubicBezTo>
                    <a:pt x="6611" y="1"/>
                    <a:pt x="3533" y="332"/>
                    <a:pt x="1765" y="1161"/>
                  </a:cubicBezTo>
                  <a:cubicBezTo>
                    <a:pt x="0" y="1994"/>
                    <a:pt x="499" y="2371"/>
                    <a:pt x="2129" y="2476"/>
                  </a:cubicBezTo>
                  <a:cubicBezTo>
                    <a:pt x="3758" y="2581"/>
                    <a:pt x="6021" y="3057"/>
                    <a:pt x="6021" y="3057"/>
                  </a:cubicBezTo>
                  <a:lnTo>
                    <a:pt x="7064" y="4073"/>
                  </a:lnTo>
                  <a:lnTo>
                    <a:pt x="7878" y="2850"/>
                  </a:lnTo>
                  <a:lnTo>
                    <a:pt x="6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213;p42">
              <a:extLst>
                <a:ext uri="{FF2B5EF4-FFF2-40B4-BE49-F238E27FC236}">
                  <a16:creationId xmlns:a16="http://schemas.microsoft.com/office/drawing/2014/main" id="{6681A810-0FB7-4BA2-A56A-5595855340FD}"/>
                </a:ext>
              </a:extLst>
            </p:cNvPr>
            <p:cNvSpPr/>
            <p:nvPr/>
          </p:nvSpPr>
          <p:spPr>
            <a:xfrm>
              <a:off x="3671520" y="3878087"/>
              <a:ext cx="166157" cy="520972"/>
            </a:xfrm>
            <a:custGeom>
              <a:avLst/>
              <a:gdLst/>
              <a:ahLst/>
              <a:cxnLst/>
              <a:rect l="l" t="t" r="r" b="b"/>
              <a:pathLst>
                <a:path w="3168" h="9933" extrusionOk="0">
                  <a:moveTo>
                    <a:pt x="2217" y="0"/>
                  </a:moveTo>
                  <a:lnTo>
                    <a:pt x="453" y="469"/>
                  </a:lnTo>
                  <a:lnTo>
                    <a:pt x="0" y="9933"/>
                  </a:lnTo>
                  <a:lnTo>
                    <a:pt x="3168" y="7467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FF5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214;p42">
              <a:extLst>
                <a:ext uri="{FF2B5EF4-FFF2-40B4-BE49-F238E27FC236}">
                  <a16:creationId xmlns:a16="http://schemas.microsoft.com/office/drawing/2014/main" id="{2F39FC8B-2555-471A-B04F-781242321300}"/>
                </a:ext>
              </a:extLst>
            </p:cNvPr>
            <p:cNvSpPr/>
            <p:nvPr/>
          </p:nvSpPr>
          <p:spPr>
            <a:xfrm>
              <a:off x="3679649" y="3405058"/>
              <a:ext cx="217399" cy="421162"/>
            </a:xfrm>
            <a:custGeom>
              <a:avLst/>
              <a:gdLst/>
              <a:ahLst/>
              <a:cxnLst/>
              <a:rect l="l" t="t" r="r" b="b"/>
              <a:pathLst>
                <a:path w="4145" h="8030" extrusionOk="0">
                  <a:moveTo>
                    <a:pt x="556" y="1"/>
                  </a:moveTo>
                  <a:cubicBezTo>
                    <a:pt x="0" y="1"/>
                    <a:pt x="342" y="1735"/>
                    <a:pt x="479" y="2520"/>
                  </a:cubicBezTo>
                  <a:cubicBezTo>
                    <a:pt x="659" y="3560"/>
                    <a:pt x="1429" y="6740"/>
                    <a:pt x="1429" y="6740"/>
                  </a:cubicBezTo>
                  <a:lnTo>
                    <a:pt x="1078" y="7744"/>
                  </a:lnTo>
                  <a:lnTo>
                    <a:pt x="2062" y="8029"/>
                  </a:lnTo>
                  <a:lnTo>
                    <a:pt x="4145" y="6048"/>
                  </a:lnTo>
                  <a:cubicBezTo>
                    <a:pt x="4145" y="6048"/>
                    <a:pt x="3105" y="2546"/>
                    <a:pt x="1429" y="654"/>
                  </a:cubicBezTo>
                  <a:cubicBezTo>
                    <a:pt x="1016" y="187"/>
                    <a:pt x="737" y="1"/>
                    <a:pt x="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215;p42">
              <a:extLst>
                <a:ext uri="{FF2B5EF4-FFF2-40B4-BE49-F238E27FC236}">
                  <a16:creationId xmlns:a16="http://schemas.microsoft.com/office/drawing/2014/main" id="{F9083CEB-6F68-4B5C-A50F-8999BA6AE1DA}"/>
                </a:ext>
              </a:extLst>
            </p:cNvPr>
            <p:cNvSpPr/>
            <p:nvPr/>
          </p:nvSpPr>
          <p:spPr>
            <a:xfrm>
              <a:off x="3392392" y="3807020"/>
              <a:ext cx="754735" cy="902483"/>
            </a:xfrm>
            <a:custGeom>
              <a:avLst/>
              <a:gdLst/>
              <a:ahLst/>
              <a:cxnLst/>
              <a:rect l="l" t="t" r="r" b="b"/>
              <a:pathLst>
                <a:path w="14390" h="17207" extrusionOk="0">
                  <a:moveTo>
                    <a:pt x="6067" y="1"/>
                  </a:moveTo>
                  <a:cubicBezTo>
                    <a:pt x="6067" y="1"/>
                    <a:pt x="1938" y="8835"/>
                    <a:pt x="175" y="16311"/>
                  </a:cubicBezTo>
                  <a:cubicBezTo>
                    <a:pt x="1" y="17017"/>
                    <a:pt x="1761" y="17207"/>
                    <a:pt x="3208" y="17207"/>
                  </a:cubicBezTo>
                  <a:cubicBezTo>
                    <a:pt x="4657" y="17207"/>
                    <a:pt x="11356" y="17112"/>
                    <a:pt x="11356" y="17112"/>
                  </a:cubicBezTo>
                  <a:lnTo>
                    <a:pt x="14389" y="7140"/>
                  </a:lnTo>
                  <a:cubicBezTo>
                    <a:pt x="14389" y="7140"/>
                    <a:pt x="12731" y="5999"/>
                    <a:pt x="10887" y="5999"/>
                  </a:cubicBezTo>
                  <a:cubicBezTo>
                    <a:pt x="10643" y="5999"/>
                    <a:pt x="10396" y="6019"/>
                    <a:pt x="10150" y="6064"/>
                  </a:cubicBezTo>
                  <a:cubicBezTo>
                    <a:pt x="8031" y="6454"/>
                    <a:pt x="4326" y="11426"/>
                    <a:pt x="4326" y="11426"/>
                  </a:cubicBezTo>
                  <a:lnTo>
                    <a:pt x="8287" y="365"/>
                  </a:lnTo>
                  <a:lnTo>
                    <a:pt x="60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216;p42">
              <a:extLst>
                <a:ext uri="{FF2B5EF4-FFF2-40B4-BE49-F238E27FC236}">
                  <a16:creationId xmlns:a16="http://schemas.microsoft.com/office/drawing/2014/main" id="{0124F6D0-D82A-40A7-B72B-193230896373}"/>
                </a:ext>
              </a:extLst>
            </p:cNvPr>
            <p:cNvSpPr/>
            <p:nvPr/>
          </p:nvSpPr>
          <p:spPr>
            <a:xfrm>
              <a:off x="3860332" y="4010990"/>
              <a:ext cx="1315988" cy="698563"/>
            </a:xfrm>
            <a:custGeom>
              <a:avLst/>
              <a:gdLst/>
              <a:ahLst/>
              <a:cxnLst/>
              <a:rect l="l" t="t" r="r" b="b"/>
              <a:pathLst>
                <a:path w="25091" h="13319" extrusionOk="0">
                  <a:moveTo>
                    <a:pt x="6500" y="1"/>
                  </a:moveTo>
                  <a:cubicBezTo>
                    <a:pt x="6160" y="1"/>
                    <a:pt x="5855" y="8"/>
                    <a:pt x="5602" y="24"/>
                  </a:cubicBezTo>
                  <a:cubicBezTo>
                    <a:pt x="4884" y="1592"/>
                    <a:pt x="4661" y="4323"/>
                    <a:pt x="4661" y="4323"/>
                  </a:cubicBezTo>
                  <a:cubicBezTo>
                    <a:pt x="4661" y="4323"/>
                    <a:pt x="630" y="6474"/>
                    <a:pt x="316" y="8625"/>
                  </a:cubicBezTo>
                  <a:cubicBezTo>
                    <a:pt x="1" y="10777"/>
                    <a:pt x="2018" y="13223"/>
                    <a:pt x="2018" y="13223"/>
                  </a:cubicBezTo>
                  <a:lnTo>
                    <a:pt x="9724" y="13223"/>
                  </a:lnTo>
                  <a:cubicBezTo>
                    <a:pt x="9724" y="13223"/>
                    <a:pt x="10153" y="13318"/>
                    <a:pt x="10784" y="13318"/>
                  </a:cubicBezTo>
                  <a:cubicBezTo>
                    <a:pt x="12146" y="13318"/>
                    <a:pt x="14449" y="12873"/>
                    <a:pt x="15413" y="10058"/>
                  </a:cubicBezTo>
                  <a:cubicBezTo>
                    <a:pt x="16757" y="8225"/>
                    <a:pt x="18472" y="7146"/>
                    <a:pt x="18472" y="7146"/>
                  </a:cubicBezTo>
                  <a:cubicBezTo>
                    <a:pt x="18472" y="7146"/>
                    <a:pt x="21867" y="11717"/>
                    <a:pt x="25090" y="13239"/>
                  </a:cubicBezTo>
                  <a:cubicBezTo>
                    <a:pt x="24375" y="9835"/>
                    <a:pt x="23421" y="6966"/>
                    <a:pt x="23421" y="6966"/>
                  </a:cubicBezTo>
                  <a:lnTo>
                    <a:pt x="18472" y="3159"/>
                  </a:lnTo>
                  <a:lnTo>
                    <a:pt x="13370" y="381"/>
                  </a:lnTo>
                  <a:cubicBezTo>
                    <a:pt x="13370" y="381"/>
                    <a:pt x="8988" y="1"/>
                    <a:pt x="6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217;p42">
              <a:extLst>
                <a:ext uri="{FF2B5EF4-FFF2-40B4-BE49-F238E27FC236}">
                  <a16:creationId xmlns:a16="http://schemas.microsoft.com/office/drawing/2014/main" id="{FEB4507B-231F-4094-BA46-CC229994A232}"/>
                </a:ext>
              </a:extLst>
            </p:cNvPr>
            <p:cNvSpPr/>
            <p:nvPr/>
          </p:nvSpPr>
          <p:spPr>
            <a:xfrm>
              <a:off x="4297537" y="4426169"/>
              <a:ext cx="128184" cy="278345"/>
            </a:xfrm>
            <a:custGeom>
              <a:avLst/>
              <a:gdLst/>
              <a:ahLst/>
              <a:cxnLst/>
              <a:rect l="l" t="t" r="r" b="b"/>
              <a:pathLst>
                <a:path w="2444" h="5307" extrusionOk="0">
                  <a:moveTo>
                    <a:pt x="2395" y="1"/>
                  </a:moveTo>
                  <a:lnTo>
                    <a:pt x="2395" y="1"/>
                  </a:lnTo>
                  <a:cubicBezTo>
                    <a:pt x="2358" y="526"/>
                    <a:pt x="2299" y="1044"/>
                    <a:pt x="2224" y="1555"/>
                  </a:cubicBezTo>
                  <a:cubicBezTo>
                    <a:pt x="2139" y="2067"/>
                    <a:pt x="2040" y="2578"/>
                    <a:pt x="1886" y="3067"/>
                  </a:cubicBezTo>
                  <a:cubicBezTo>
                    <a:pt x="1735" y="3559"/>
                    <a:pt x="1529" y="4031"/>
                    <a:pt x="1231" y="4444"/>
                  </a:cubicBezTo>
                  <a:cubicBezTo>
                    <a:pt x="932" y="4851"/>
                    <a:pt x="509" y="5172"/>
                    <a:pt x="1" y="5307"/>
                  </a:cubicBezTo>
                  <a:cubicBezTo>
                    <a:pt x="260" y="5284"/>
                    <a:pt x="518" y="5198"/>
                    <a:pt x="751" y="5071"/>
                  </a:cubicBezTo>
                  <a:cubicBezTo>
                    <a:pt x="984" y="4936"/>
                    <a:pt x="1194" y="4759"/>
                    <a:pt x="1364" y="4549"/>
                  </a:cubicBezTo>
                  <a:cubicBezTo>
                    <a:pt x="1712" y="4136"/>
                    <a:pt x="1939" y="3638"/>
                    <a:pt x="2096" y="3132"/>
                  </a:cubicBezTo>
                  <a:cubicBezTo>
                    <a:pt x="2254" y="2625"/>
                    <a:pt x="2342" y="2100"/>
                    <a:pt x="2391" y="1578"/>
                  </a:cubicBezTo>
                  <a:cubicBezTo>
                    <a:pt x="2440" y="1054"/>
                    <a:pt x="2443" y="526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218;p42">
              <a:extLst>
                <a:ext uri="{FF2B5EF4-FFF2-40B4-BE49-F238E27FC236}">
                  <a16:creationId xmlns:a16="http://schemas.microsoft.com/office/drawing/2014/main" id="{8EECC86E-0657-47BF-A907-F920118C765A}"/>
                </a:ext>
              </a:extLst>
            </p:cNvPr>
            <p:cNvSpPr/>
            <p:nvPr/>
          </p:nvSpPr>
          <p:spPr>
            <a:xfrm>
              <a:off x="4423097" y="4179558"/>
              <a:ext cx="271474" cy="180633"/>
            </a:xfrm>
            <a:custGeom>
              <a:avLst/>
              <a:gdLst/>
              <a:ahLst/>
              <a:cxnLst/>
              <a:rect l="l" t="t" r="r" b="b"/>
              <a:pathLst>
                <a:path w="5176" h="3444" extrusionOk="0">
                  <a:moveTo>
                    <a:pt x="5175" y="0"/>
                  </a:moveTo>
                  <a:lnTo>
                    <a:pt x="5175" y="0"/>
                  </a:lnTo>
                  <a:cubicBezTo>
                    <a:pt x="5077" y="283"/>
                    <a:pt x="4988" y="565"/>
                    <a:pt x="4897" y="847"/>
                  </a:cubicBezTo>
                  <a:cubicBezTo>
                    <a:pt x="4815" y="1106"/>
                    <a:pt x="4737" y="1367"/>
                    <a:pt x="4658" y="1628"/>
                  </a:cubicBezTo>
                  <a:lnTo>
                    <a:pt x="4658" y="1628"/>
                  </a:lnTo>
                  <a:cubicBezTo>
                    <a:pt x="4064" y="1522"/>
                    <a:pt x="3470" y="1437"/>
                    <a:pt x="2876" y="1349"/>
                  </a:cubicBezTo>
                  <a:lnTo>
                    <a:pt x="2752" y="1332"/>
                  </a:lnTo>
                  <a:lnTo>
                    <a:pt x="2752" y="1456"/>
                  </a:lnTo>
                  <a:lnTo>
                    <a:pt x="2755" y="2434"/>
                  </a:lnTo>
                  <a:lnTo>
                    <a:pt x="2755" y="2434"/>
                  </a:lnTo>
                  <a:cubicBezTo>
                    <a:pt x="2304" y="2586"/>
                    <a:pt x="1854" y="2745"/>
                    <a:pt x="1407" y="2909"/>
                  </a:cubicBezTo>
                  <a:cubicBezTo>
                    <a:pt x="935" y="3077"/>
                    <a:pt x="466" y="3257"/>
                    <a:pt x="1" y="3444"/>
                  </a:cubicBezTo>
                  <a:cubicBezTo>
                    <a:pt x="485" y="3322"/>
                    <a:pt x="971" y="3188"/>
                    <a:pt x="1453" y="3044"/>
                  </a:cubicBezTo>
                  <a:cubicBezTo>
                    <a:pt x="1935" y="2906"/>
                    <a:pt x="2418" y="2762"/>
                    <a:pt x="2896" y="2608"/>
                  </a:cubicBezTo>
                  <a:lnTo>
                    <a:pt x="2968" y="2585"/>
                  </a:lnTo>
                  <a:lnTo>
                    <a:pt x="2968" y="2509"/>
                  </a:lnTo>
                  <a:lnTo>
                    <a:pt x="2971" y="1582"/>
                  </a:lnTo>
                  <a:lnTo>
                    <a:pt x="2971" y="1582"/>
                  </a:lnTo>
                  <a:cubicBezTo>
                    <a:pt x="3547" y="1661"/>
                    <a:pt x="4125" y="1736"/>
                    <a:pt x="4703" y="1798"/>
                  </a:cubicBezTo>
                  <a:lnTo>
                    <a:pt x="4775" y="1804"/>
                  </a:lnTo>
                  <a:lnTo>
                    <a:pt x="4791" y="1739"/>
                  </a:lnTo>
                  <a:cubicBezTo>
                    <a:pt x="4857" y="1450"/>
                    <a:pt x="4929" y="1161"/>
                    <a:pt x="4995" y="873"/>
                  </a:cubicBezTo>
                  <a:cubicBezTo>
                    <a:pt x="5054" y="584"/>
                    <a:pt x="5119" y="292"/>
                    <a:pt x="5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219;p42">
              <a:extLst>
                <a:ext uri="{FF2B5EF4-FFF2-40B4-BE49-F238E27FC236}">
                  <a16:creationId xmlns:a16="http://schemas.microsoft.com/office/drawing/2014/main" id="{D171BA30-A5D6-4602-A42D-2C90CF6D1EBD}"/>
                </a:ext>
              </a:extLst>
            </p:cNvPr>
            <p:cNvSpPr/>
            <p:nvPr/>
          </p:nvSpPr>
          <p:spPr>
            <a:xfrm>
              <a:off x="4502556" y="3994679"/>
              <a:ext cx="180633" cy="275093"/>
            </a:xfrm>
            <a:custGeom>
              <a:avLst/>
              <a:gdLst/>
              <a:ahLst/>
              <a:cxnLst/>
              <a:rect l="l" t="t" r="r" b="b"/>
              <a:pathLst>
                <a:path w="3444" h="5245" extrusionOk="0">
                  <a:moveTo>
                    <a:pt x="443" y="1"/>
                  </a:moveTo>
                  <a:lnTo>
                    <a:pt x="1" y="5244"/>
                  </a:lnTo>
                  <a:lnTo>
                    <a:pt x="3444" y="3329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C74F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220;p42">
              <a:extLst>
                <a:ext uri="{FF2B5EF4-FFF2-40B4-BE49-F238E27FC236}">
                  <a16:creationId xmlns:a16="http://schemas.microsoft.com/office/drawing/2014/main" id="{69A1BC8B-D851-414D-97BE-1CAEC7695DA4}"/>
                </a:ext>
              </a:extLst>
            </p:cNvPr>
            <p:cNvSpPr/>
            <p:nvPr/>
          </p:nvSpPr>
          <p:spPr>
            <a:xfrm>
              <a:off x="4327328" y="3379569"/>
              <a:ext cx="790820" cy="1324956"/>
            </a:xfrm>
            <a:custGeom>
              <a:avLst/>
              <a:gdLst/>
              <a:ahLst/>
              <a:cxnLst/>
              <a:rect l="l" t="t" r="r" b="b"/>
              <a:pathLst>
                <a:path w="15078" h="25262" extrusionOk="0">
                  <a:moveTo>
                    <a:pt x="3887" y="1"/>
                  </a:moveTo>
                  <a:cubicBezTo>
                    <a:pt x="1507" y="1"/>
                    <a:pt x="1072" y="3172"/>
                    <a:pt x="944" y="5475"/>
                  </a:cubicBezTo>
                  <a:cubicBezTo>
                    <a:pt x="800" y="8016"/>
                    <a:pt x="374" y="14041"/>
                    <a:pt x="259" y="15870"/>
                  </a:cubicBezTo>
                  <a:cubicBezTo>
                    <a:pt x="144" y="17696"/>
                    <a:pt x="0" y="23179"/>
                    <a:pt x="115" y="23320"/>
                  </a:cubicBezTo>
                  <a:cubicBezTo>
                    <a:pt x="230" y="23465"/>
                    <a:pt x="1361" y="23950"/>
                    <a:pt x="1361" y="23950"/>
                  </a:cubicBezTo>
                  <a:lnTo>
                    <a:pt x="1580" y="20464"/>
                  </a:lnTo>
                  <a:lnTo>
                    <a:pt x="1580" y="24206"/>
                  </a:lnTo>
                  <a:lnTo>
                    <a:pt x="2915" y="24720"/>
                  </a:lnTo>
                  <a:lnTo>
                    <a:pt x="3109" y="22835"/>
                  </a:lnTo>
                  <a:lnTo>
                    <a:pt x="3135" y="24862"/>
                  </a:lnTo>
                  <a:lnTo>
                    <a:pt x="3971" y="25262"/>
                  </a:lnTo>
                  <a:cubicBezTo>
                    <a:pt x="3971" y="25262"/>
                    <a:pt x="3882" y="15441"/>
                    <a:pt x="3941" y="13299"/>
                  </a:cubicBezTo>
                  <a:cubicBezTo>
                    <a:pt x="3997" y="11158"/>
                    <a:pt x="4794" y="6101"/>
                    <a:pt x="4794" y="6101"/>
                  </a:cubicBezTo>
                  <a:lnTo>
                    <a:pt x="8194" y="9974"/>
                  </a:lnTo>
                  <a:cubicBezTo>
                    <a:pt x="8194" y="9974"/>
                    <a:pt x="7683" y="23865"/>
                    <a:pt x="7768" y="25262"/>
                  </a:cubicBezTo>
                  <a:cubicBezTo>
                    <a:pt x="8995" y="24976"/>
                    <a:pt x="9424" y="24776"/>
                    <a:pt x="9424" y="24776"/>
                  </a:cubicBezTo>
                  <a:lnTo>
                    <a:pt x="9765" y="21894"/>
                  </a:lnTo>
                  <a:lnTo>
                    <a:pt x="9709" y="24720"/>
                  </a:lnTo>
                  <a:lnTo>
                    <a:pt x="10237" y="24550"/>
                  </a:lnTo>
                  <a:lnTo>
                    <a:pt x="10237" y="23520"/>
                  </a:lnTo>
                  <a:lnTo>
                    <a:pt x="10451" y="24520"/>
                  </a:lnTo>
                  <a:lnTo>
                    <a:pt x="11651" y="24006"/>
                  </a:lnTo>
                  <a:lnTo>
                    <a:pt x="11792" y="21694"/>
                  </a:lnTo>
                  <a:lnTo>
                    <a:pt x="11991" y="23977"/>
                  </a:lnTo>
                  <a:lnTo>
                    <a:pt x="13022" y="23091"/>
                  </a:lnTo>
                  <a:cubicBezTo>
                    <a:pt x="13022" y="23091"/>
                    <a:pt x="12792" y="12932"/>
                    <a:pt x="12421" y="11145"/>
                  </a:cubicBezTo>
                  <a:cubicBezTo>
                    <a:pt x="12050" y="9358"/>
                    <a:pt x="11480" y="8958"/>
                    <a:pt x="11480" y="8958"/>
                  </a:cubicBezTo>
                  <a:lnTo>
                    <a:pt x="12021" y="8515"/>
                  </a:lnTo>
                  <a:cubicBezTo>
                    <a:pt x="12021" y="8515"/>
                    <a:pt x="13821" y="7417"/>
                    <a:pt x="14448" y="5935"/>
                  </a:cubicBezTo>
                  <a:cubicBezTo>
                    <a:pt x="15077" y="4449"/>
                    <a:pt x="11221" y="3875"/>
                    <a:pt x="11221" y="3875"/>
                  </a:cubicBezTo>
                  <a:cubicBezTo>
                    <a:pt x="11221" y="3875"/>
                    <a:pt x="7775" y="878"/>
                    <a:pt x="4689" y="107"/>
                  </a:cubicBezTo>
                  <a:cubicBezTo>
                    <a:pt x="4400" y="35"/>
                    <a:pt x="4133" y="1"/>
                    <a:pt x="38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221;p42">
              <a:extLst>
                <a:ext uri="{FF2B5EF4-FFF2-40B4-BE49-F238E27FC236}">
                  <a16:creationId xmlns:a16="http://schemas.microsoft.com/office/drawing/2014/main" id="{2894E939-048C-4252-99FB-31EA5634FDD7}"/>
                </a:ext>
              </a:extLst>
            </p:cNvPr>
            <p:cNvSpPr/>
            <p:nvPr/>
          </p:nvSpPr>
          <p:spPr>
            <a:xfrm>
              <a:off x="4945740" y="3902685"/>
              <a:ext cx="352087" cy="833670"/>
            </a:xfrm>
            <a:custGeom>
              <a:avLst/>
              <a:gdLst/>
              <a:ahLst/>
              <a:cxnLst/>
              <a:rect l="l" t="t" r="r" b="b"/>
              <a:pathLst>
                <a:path w="6713" h="15895" extrusionOk="0">
                  <a:moveTo>
                    <a:pt x="637" y="0"/>
                  </a:moveTo>
                  <a:lnTo>
                    <a:pt x="1" y="4712"/>
                  </a:lnTo>
                  <a:cubicBezTo>
                    <a:pt x="1" y="4712"/>
                    <a:pt x="1076" y="8057"/>
                    <a:pt x="2457" y="11960"/>
                  </a:cubicBezTo>
                  <a:cubicBezTo>
                    <a:pt x="3837" y="15865"/>
                    <a:pt x="5762" y="15895"/>
                    <a:pt x="5762" y="15895"/>
                  </a:cubicBezTo>
                  <a:cubicBezTo>
                    <a:pt x="6713" y="15396"/>
                    <a:pt x="6670" y="12724"/>
                    <a:pt x="5762" y="10549"/>
                  </a:cubicBezTo>
                  <a:cubicBezTo>
                    <a:pt x="4857" y="8379"/>
                    <a:pt x="1555" y="4374"/>
                    <a:pt x="1555" y="4374"/>
                  </a:cubicBezTo>
                  <a:cubicBezTo>
                    <a:pt x="1555" y="4374"/>
                    <a:pt x="2867" y="1994"/>
                    <a:pt x="2414" y="1171"/>
                  </a:cubicBezTo>
                  <a:cubicBezTo>
                    <a:pt x="1962" y="348"/>
                    <a:pt x="637" y="0"/>
                    <a:pt x="637" y="0"/>
                  </a:cubicBezTo>
                  <a:close/>
                </a:path>
              </a:pathLst>
            </a:custGeom>
            <a:solidFill>
              <a:srgbClr val="DB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222;p42">
              <a:extLst>
                <a:ext uri="{FF2B5EF4-FFF2-40B4-BE49-F238E27FC236}">
                  <a16:creationId xmlns:a16="http://schemas.microsoft.com/office/drawing/2014/main" id="{7623A348-EB16-4A8F-9D4D-7624155EAEEE}"/>
                </a:ext>
              </a:extLst>
            </p:cNvPr>
            <p:cNvSpPr/>
            <p:nvPr/>
          </p:nvSpPr>
          <p:spPr>
            <a:xfrm>
              <a:off x="4945740" y="3902685"/>
              <a:ext cx="105684" cy="304621"/>
            </a:xfrm>
            <a:custGeom>
              <a:avLst/>
              <a:gdLst/>
              <a:ahLst/>
              <a:cxnLst/>
              <a:rect l="l" t="t" r="r" b="b"/>
              <a:pathLst>
                <a:path w="2015" h="5808" extrusionOk="0">
                  <a:moveTo>
                    <a:pt x="637" y="0"/>
                  </a:moveTo>
                  <a:lnTo>
                    <a:pt x="1" y="4712"/>
                  </a:lnTo>
                  <a:cubicBezTo>
                    <a:pt x="1" y="4712"/>
                    <a:pt x="132" y="5116"/>
                    <a:pt x="362" y="5808"/>
                  </a:cubicBezTo>
                  <a:cubicBezTo>
                    <a:pt x="1401" y="4309"/>
                    <a:pt x="1850" y="1886"/>
                    <a:pt x="2014" y="698"/>
                  </a:cubicBezTo>
                  <a:cubicBezTo>
                    <a:pt x="1444" y="214"/>
                    <a:pt x="637" y="0"/>
                    <a:pt x="637" y="0"/>
                  </a:cubicBezTo>
                  <a:close/>
                </a:path>
              </a:pathLst>
            </a:custGeom>
            <a:solidFill>
              <a:srgbClr val="C74F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223;p42">
              <a:extLst>
                <a:ext uri="{FF2B5EF4-FFF2-40B4-BE49-F238E27FC236}">
                  <a16:creationId xmlns:a16="http://schemas.microsoft.com/office/drawing/2014/main" id="{13AF47C7-B371-41F7-96E7-C6FCD10D8505}"/>
                </a:ext>
              </a:extLst>
            </p:cNvPr>
            <p:cNvSpPr/>
            <p:nvPr/>
          </p:nvSpPr>
          <p:spPr>
            <a:xfrm>
              <a:off x="4864236" y="3826164"/>
              <a:ext cx="163063" cy="229305"/>
            </a:xfrm>
            <a:custGeom>
              <a:avLst/>
              <a:gdLst/>
              <a:ahLst/>
              <a:cxnLst/>
              <a:rect l="l" t="t" r="r" b="b"/>
              <a:pathLst>
                <a:path w="3109" h="4372" extrusionOk="0">
                  <a:moveTo>
                    <a:pt x="1555" y="0"/>
                  </a:moveTo>
                  <a:cubicBezTo>
                    <a:pt x="699" y="0"/>
                    <a:pt x="0" y="977"/>
                    <a:pt x="0" y="2184"/>
                  </a:cubicBezTo>
                  <a:cubicBezTo>
                    <a:pt x="0" y="3394"/>
                    <a:pt x="699" y="4371"/>
                    <a:pt x="1555" y="4371"/>
                  </a:cubicBezTo>
                  <a:cubicBezTo>
                    <a:pt x="2414" y="4371"/>
                    <a:pt x="3109" y="3394"/>
                    <a:pt x="3109" y="2184"/>
                  </a:cubicBezTo>
                  <a:cubicBezTo>
                    <a:pt x="3109" y="977"/>
                    <a:pt x="2414" y="0"/>
                    <a:pt x="1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224;p42">
              <a:extLst>
                <a:ext uri="{FF2B5EF4-FFF2-40B4-BE49-F238E27FC236}">
                  <a16:creationId xmlns:a16="http://schemas.microsoft.com/office/drawing/2014/main" id="{B5855A02-168C-4BD0-8CEF-AF7AC62A3CE5}"/>
                </a:ext>
              </a:extLst>
            </p:cNvPr>
            <p:cNvSpPr/>
            <p:nvPr/>
          </p:nvSpPr>
          <p:spPr>
            <a:xfrm>
              <a:off x="4477433" y="3582805"/>
              <a:ext cx="527371" cy="639715"/>
            </a:xfrm>
            <a:custGeom>
              <a:avLst/>
              <a:gdLst/>
              <a:ahLst/>
              <a:cxnLst/>
              <a:rect l="l" t="t" r="r" b="b"/>
              <a:pathLst>
                <a:path w="10055" h="12197" extrusionOk="0">
                  <a:moveTo>
                    <a:pt x="1588" y="0"/>
                  </a:moveTo>
                  <a:cubicBezTo>
                    <a:pt x="1588" y="0"/>
                    <a:pt x="0" y="4207"/>
                    <a:pt x="627" y="7211"/>
                  </a:cubicBezTo>
                  <a:cubicBezTo>
                    <a:pt x="1253" y="10211"/>
                    <a:pt x="3201" y="12055"/>
                    <a:pt x="6021" y="12188"/>
                  </a:cubicBezTo>
                  <a:cubicBezTo>
                    <a:pt x="6131" y="12194"/>
                    <a:pt x="6239" y="12196"/>
                    <a:pt x="6344" y="12196"/>
                  </a:cubicBezTo>
                  <a:cubicBezTo>
                    <a:pt x="8926" y="12196"/>
                    <a:pt x="9901" y="10634"/>
                    <a:pt x="9432" y="8781"/>
                  </a:cubicBezTo>
                  <a:cubicBezTo>
                    <a:pt x="8943" y="6856"/>
                    <a:pt x="8799" y="6499"/>
                    <a:pt x="9429" y="4256"/>
                  </a:cubicBezTo>
                  <a:cubicBezTo>
                    <a:pt x="10054" y="2016"/>
                    <a:pt x="8353" y="538"/>
                    <a:pt x="8218" y="449"/>
                  </a:cubicBezTo>
                  <a:lnTo>
                    <a:pt x="6517" y="0"/>
                  </a:lnTo>
                  <a:close/>
                </a:path>
              </a:pathLst>
            </a:custGeom>
            <a:solidFill>
              <a:srgbClr val="DB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225;p42">
              <a:extLst>
                <a:ext uri="{FF2B5EF4-FFF2-40B4-BE49-F238E27FC236}">
                  <a16:creationId xmlns:a16="http://schemas.microsoft.com/office/drawing/2014/main" id="{08A270DD-B587-4630-9DE7-51F38D7A2C48}"/>
                </a:ext>
              </a:extLst>
            </p:cNvPr>
            <p:cNvSpPr/>
            <p:nvPr/>
          </p:nvSpPr>
          <p:spPr>
            <a:xfrm>
              <a:off x="4464217" y="3529727"/>
              <a:ext cx="460604" cy="228886"/>
            </a:xfrm>
            <a:custGeom>
              <a:avLst/>
              <a:gdLst/>
              <a:ahLst/>
              <a:cxnLst/>
              <a:rect l="l" t="t" r="r" b="b"/>
              <a:pathLst>
                <a:path w="8782" h="4364" extrusionOk="0">
                  <a:moveTo>
                    <a:pt x="2198" y="1"/>
                  </a:moveTo>
                  <a:cubicBezTo>
                    <a:pt x="1959" y="1"/>
                    <a:pt x="1820" y="5"/>
                    <a:pt x="1820" y="5"/>
                  </a:cubicBezTo>
                  <a:lnTo>
                    <a:pt x="0" y="4363"/>
                  </a:lnTo>
                  <a:cubicBezTo>
                    <a:pt x="0" y="4363"/>
                    <a:pt x="610" y="4363"/>
                    <a:pt x="1856" y="4173"/>
                  </a:cubicBezTo>
                  <a:cubicBezTo>
                    <a:pt x="2025" y="4207"/>
                    <a:pt x="2197" y="4222"/>
                    <a:pt x="2371" y="4222"/>
                  </a:cubicBezTo>
                  <a:cubicBezTo>
                    <a:pt x="3326" y="4222"/>
                    <a:pt x="4319" y="3768"/>
                    <a:pt x="4968" y="3399"/>
                  </a:cubicBezTo>
                  <a:lnTo>
                    <a:pt x="4968" y="3399"/>
                  </a:lnTo>
                  <a:cubicBezTo>
                    <a:pt x="4803" y="3552"/>
                    <a:pt x="4780" y="3684"/>
                    <a:pt x="5188" y="3684"/>
                  </a:cubicBezTo>
                  <a:cubicBezTo>
                    <a:pt x="5268" y="3684"/>
                    <a:pt x="5365" y="3679"/>
                    <a:pt x="5480" y="3668"/>
                  </a:cubicBezTo>
                  <a:cubicBezTo>
                    <a:pt x="6995" y="3524"/>
                    <a:pt x="8782" y="1757"/>
                    <a:pt x="8782" y="1757"/>
                  </a:cubicBezTo>
                  <a:cubicBezTo>
                    <a:pt x="7495" y="131"/>
                    <a:pt x="3457" y="1"/>
                    <a:pt x="2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226;p42">
              <a:extLst>
                <a:ext uri="{FF2B5EF4-FFF2-40B4-BE49-F238E27FC236}">
                  <a16:creationId xmlns:a16="http://schemas.microsoft.com/office/drawing/2014/main" id="{D9EB19CD-8D13-4EE9-9B03-035BA431097C}"/>
                </a:ext>
              </a:extLst>
            </p:cNvPr>
            <p:cNvSpPr/>
            <p:nvPr/>
          </p:nvSpPr>
          <p:spPr>
            <a:xfrm>
              <a:off x="4410195" y="3734799"/>
              <a:ext cx="163063" cy="229305"/>
            </a:xfrm>
            <a:custGeom>
              <a:avLst/>
              <a:gdLst/>
              <a:ahLst/>
              <a:cxnLst/>
              <a:rect l="l" t="t" r="r" b="b"/>
              <a:pathLst>
                <a:path w="3109" h="4372" extrusionOk="0">
                  <a:moveTo>
                    <a:pt x="1555" y="1"/>
                  </a:moveTo>
                  <a:cubicBezTo>
                    <a:pt x="696" y="1"/>
                    <a:pt x="0" y="978"/>
                    <a:pt x="0" y="2185"/>
                  </a:cubicBezTo>
                  <a:cubicBezTo>
                    <a:pt x="0" y="3395"/>
                    <a:pt x="696" y="4372"/>
                    <a:pt x="1555" y="4372"/>
                  </a:cubicBezTo>
                  <a:cubicBezTo>
                    <a:pt x="2414" y="4372"/>
                    <a:pt x="3109" y="3395"/>
                    <a:pt x="3109" y="2185"/>
                  </a:cubicBezTo>
                  <a:cubicBezTo>
                    <a:pt x="3109" y="978"/>
                    <a:pt x="2414" y="1"/>
                    <a:pt x="1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227;p42">
              <a:extLst>
                <a:ext uri="{FF2B5EF4-FFF2-40B4-BE49-F238E27FC236}">
                  <a16:creationId xmlns:a16="http://schemas.microsoft.com/office/drawing/2014/main" id="{CA5EDDFA-2EC4-491F-A5BF-FA7568AB974A}"/>
                </a:ext>
              </a:extLst>
            </p:cNvPr>
            <p:cNvSpPr/>
            <p:nvPr/>
          </p:nvSpPr>
          <p:spPr>
            <a:xfrm>
              <a:off x="4398657" y="3734799"/>
              <a:ext cx="162958" cy="229305"/>
            </a:xfrm>
            <a:custGeom>
              <a:avLst/>
              <a:gdLst/>
              <a:ahLst/>
              <a:cxnLst/>
              <a:rect l="l" t="t" r="r" b="b"/>
              <a:pathLst>
                <a:path w="3107" h="4372" extrusionOk="0">
                  <a:moveTo>
                    <a:pt x="1555" y="1"/>
                  </a:moveTo>
                  <a:cubicBezTo>
                    <a:pt x="696" y="1"/>
                    <a:pt x="1" y="978"/>
                    <a:pt x="1" y="2185"/>
                  </a:cubicBezTo>
                  <a:cubicBezTo>
                    <a:pt x="1" y="3395"/>
                    <a:pt x="696" y="4372"/>
                    <a:pt x="1555" y="4372"/>
                  </a:cubicBezTo>
                  <a:cubicBezTo>
                    <a:pt x="2411" y="4372"/>
                    <a:pt x="3106" y="3395"/>
                    <a:pt x="3106" y="2185"/>
                  </a:cubicBezTo>
                  <a:cubicBezTo>
                    <a:pt x="3106" y="978"/>
                    <a:pt x="2411" y="1"/>
                    <a:pt x="1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228;p42">
              <a:extLst>
                <a:ext uri="{FF2B5EF4-FFF2-40B4-BE49-F238E27FC236}">
                  <a16:creationId xmlns:a16="http://schemas.microsoft.com/office/drawing/2014/main" id="{FE8FAF96-3CD9-45EB-9CD5-A1C239AFB417}"/>
                </a:ext>
              </a:extLst>
            </p:cNvPr>
            <p:cNvSpPr/>
            <p:nvPr/>
          </p:nvSpPr>
          <p:spPr>
            <a:xfrm>
              <a:off x="4584584" y="3929644"/>
              <a:ext cx="203343" cy="186402"/>
            </a:xfrm>
            <a:custGeom>
              <a:avLst/>
              <a:gdLst/>
              <a:ahLst/>
              <a:cxnLst/>
              <a:rect l="l" t="t" r="r" b="b"/>
              <a:pathLst>
                <a:path w="3877" h="3554" extrusionOk="0">
                  <a:moveTo>
                    <a:pt x="945" y="1"/>
                  </a:moveTo>
                  <a:cubicBezTo>
                    <a:pt x="0" y="1605"/>
                    <a:pt x="129" y="2726"/>
                    <a:pt x="945" y="3310"/>
                  </a:cubicBezTo>
                  <a:cubicBezTo>
                    <a:pt x="1181" y="3480"/>
                    <a:pt x="1461" y="3554"/>
                    <a:pt x="1756" y="3554"/>
                  </a:cubicBezTo>
                  <a:cubicBezTo>
                    <a:pt x="2479" y="3554"/>
                    <a:pt x="3297" y="3114"/>
                    <a:pt x="3820" y="2572"/>
                  </a:cubicBezTo>
                  <a:cubicBezTo>
                    <a:pt x="3876" y="2513"/>
                    <a:pt x="2496" y="84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229;p42">
              <a:extLst>
                <a:ext uri="{FF2B5EF4-FFF2-40B4-BE49-F238E27FC236}">
                  <a16:creationId xmlns:a16="http://schemas.microsoft.com/office/drawing/2014/main" id="{57A42099-E591-4557-9AEF-FDF7E228DC2E}"/>
                </a:ext>
              </a:extLst>
            </p:cNvPr>
            <p:cNvSpPr/>
            <p:nvPr/>
          </p:nvSpPr>
          <p:spPr>
            <a:xfrm>
              <a:off x="4613116" y="3929644"/>
              <a:ext cx="139880" cy="112555"/>
            </a:xfrm>
            <a:custGeom>
              <a:avLst/>
              <a:gdLst/>
              <a:ahLst/>
              <a:cxnLst/>
              <a:rect l="l" t="t" r="r" b="b"/>
              <a:pathLst>
                <a:path w="2667" h="2146" extrusionOk="0">
                  <a:moveTo>
                    <a:pt x="401" y="1"/>
                  </a:moveTo>
                  <a:cubicBezTo>
                    <a:pt x="234" y="283"/>
                    <a:pt x="102" y="549"/>
                    <a:pt x="1" y="801"/>
                  </a:cubicBezTo>
                  <a:lnTo>
                    <a:pt x="2438" y="2146"/>
                  </a:lnTo>
                  <a:lnTo>
                    <a:pt x="2667" y="1811"/>
                  </a:lnTo>
                  <a:cubicBezTo>
                    <a:pt x="2129" y="1244"/>
                    <a:pt x="1293" y="483"/>
                    <a:pt x="4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230;p42">
              <a:extLst>
                <a:ext uri="{FF2B5EF4-FFF2-40B4-BE49-F238E27FC236}">
                  <a16:creationId xmlns:a16="http://schemas.microsoft.com/office/drawing/2014/main" id="{3D299FFA-13A4-4A62-AE89-FF0001A6D47C}"/>
                </a:ext>
              </a:extLst>
            </p:cNvPr>
            <p:cNvSpPr/>
            <p:nvPr/>
          </p:nvSpPr>
          <p:spPr>
            <a:xfrm>
              <a:off x="4790652" y="3838541"/>
              <a:ext cx="24966" cy="39599"/>
            </a:xfrm>
            <a:custGeom>
              <a:avLst/>
              <a:gdLst/>
              <a:ahLst/>
              <a:cxnLst/>
              <a:rect l="l" t="t" r="r" b="b"/>
              <a:pathLst>
                <a:path w="476" h="755" extrusionOk="0">
                  <a:moveTo>
                    <a:pt x="236" y="0"/>
                  </a:moveTo>
                  <a:cubicBezTo>
                    <a:pt x="108" y="0"/>
                    <a:pt x="0" y="170"/>
                    <a:pt x="0" y="377"/>
                  </a:cubicBezTo>
                  <a:cubicBezTo>
                    <a:pt x="0" y="583"/>
                    <a:pt x="108" y="754"/>
                    <a:pt x="236" y="754"/>
                  </a:cubicBezTo>
                  <a:cubicBezTo>
                    <a:pt x="368" y="754"/>
                    <a:pt x="475" y="583"/>
                    <a:pt x="475" y="377"/>
                  </a:cubicBezTo>
                  <a:cubicBezTo>
                    <a:pt x="475" y="170"/>
                    <a:pt x="368" y="0"/>
                    <a:pt x="2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231;p42">
              <a:extLst>
                <a:ext uri="{FF2B5EF4-FFF2-40B4-BE49-F238E27FC236}">
                  <a16:creationId xmlns:a16="http://schemas.microsoft.com/office/drawing/2014/main" id="{D14119E3-8B7D-4903-9200-457F34EBC3EE}"/>
                </a:ext>
              </a:extLst>
            </p:cNvPr>
            <p:cNvSpPr/>
            <p:nvPr/>
          </p:nvSpPr>
          <p:spPr>
            <a:xfrm>
              <a:off x="4857890" y="3873786"/>
              <a:ext cx="24966" cy="39441"/>
            </a:xfrm>
            <a:custGeom>
              <a:avLst/>
              <a:gdLst/>
              <a:ahLst/>
              <a:cxnLst/>
              <a:rect l="l" t="t" r="r" b="b"/>
              <a:pathLst>
                <a:path w="476" h="752" extrusionOk="0">
                  <a:moveTo>
                    <a:pt x="239" y="0"/>
                  </a:moveTo>
                  <a:cubicBezTo>
                    <a:pt x="109" y="0"/>
                    <a:pt x="0" y="167"/>
                    <a:pt x="0" y="374"/>
                  </a:cubicBezTo>
                  <a:cubicBezTo>
                    <a:pt x="0" y="584"/>
                    <a:pt x="109" y="751"/>
                    <a:pt x="239" y="751"/>
                  </a:cubicBezTo>
                  <a:cubicBezTo>
                    <a:pt x="371" y="751"/>
                    <a:pt x="475" y="584"/>
                    <a:pt x="475" y="374"/>
                  </a:cubicBezTo>
                  <a:cubicBezTo>
                    <a:pt x="475" y="167"/>
                    <a:pt x="371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232;p42">
              <a:extLst>
                <a:ext uri="{FF2B5EF4-FFF2-40B4-BE49-F238E27FC236}">
                  <a16:creationId xmlns:a16="http://schemas.microsoft.com/office/drawing/2014/main" id="{5ED1ED93-ABBB-4679-A07F-B9EA61E9EA1F}"/>
                </a:ext>
              </a:extLst>
            </p:cNvPr>
            <p:cNvSpPr/>
            <p:nvPr/>
          </p:nvSpPr>
          <p:spPr>
            <a:xfrm>
              <a:off x="4773397" y="3750009"/>
              <a:ext cx="76418" cy="51767"/>
            </a:xfrm>
            <a:custGeom>
              <a:avLst/>
              <a:gdLst/>
              <a:ahLst/>
              <a:cxnLst/>
              <a:rect l="l" t="t" r="r" b="b"/>
              <a:pathLst>
                <a:path w="1457" h="987" extrusionOk="0">
                  <a:moveTo>
                    <a:pt x="647" y="0"/>
                  </a:moveTo>
                  <a:cubicBezTo>
                    <a:pt x="472" y="0"/>
                    <a:pt x="260" y="48"/>
                    <a:pt x="1" y="163"/>
                  </a:cubicBezTo>
                  <a:lnTo>
                    <a:pt x="1457" y="986"/>
                  </a:lnTo>
                  <a:cubicBezTo>
                    <a:pt x="1457" y="986"/>
                    <a:pt x="1446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233;p42">
              <a:extLst>
                <a:ext uri="{FF2B5EF4-FFF2-40B4-BE49-F238E27FC236}">
                  <a16:creationId xmlns:a16="http://schemas.microsoft.com/office/drawing/2014/main" id="{39A05010-E09C-43F6-8536-7D7D3CB1CE87}"/>
                </a:ext>
              </a:extLst>
            </p:cNvPr>
            <p:cNvSpPr/>
            <p:nvPr/>
          </p:nvSpPr>
          <p:spPr>
            <a:xfrm>
              <a:off x="4874726" y="3807020"/>
              <a:ext cx="58218" cy="45316"/>
            </a:xfrm>
            <a:custGeom>
              <a:avLst/>
              <a:gdLst/>
              <a:ahLst/>
              <a:cxnLst/>
              <a:rect l="l" t="t" r="r" b="b"/>
              <a:pathLst>
                <a:path w="1110" h="864" extrusionOk="0">
                  <a:moveTo>
                    <a:pt x="505" y="1"/>
                  </a:moveTo>
                  <a:cubicBezTo>
                    <a:pt x="244" y="1"/>
                    <a:pt x="0" y="178"/>
                    <a:pt x="0" y="178"/>
                  </a:cubicBezTo>
                  <a:lnTo>
                    <a:pt x="1109" y="863"/>
                  </a:lnTo>
                  <a:cubicBezTo>
                    <a:pt x="1037" y="174"/>
                    <a:pt x="763" y="1"/>
                    <a:pt x="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234;p42">
              <a:extLst>
                <a:ext uri="{FF2B5EF4-FFF2-40B4-BE49-F238E27FC236}">
                  <a16:creationId xmlns:a16="http://schemas.microsoft.com/office/drawing/2014/main" id="{54C5C68E-D26B-4021-B0F2-06AB95FA750D}"/>
                </a:ext>
              </a:extLst>
            </p:cNvPr>
            <p:cNvSpPr/>
            <p:nvPr/>
          </p:nvSpPr>
          <p:spPr>
            <a:xfrm>
              <a:off x="4473290" y="3709152"/>
              <a:ext cx="26067" cy="26224"/>
            </a:xfrm>
            <a:custGeom>
              <a:avLst/>
              <a:gdLst/>
              <a:ahLst/>
              <a:cxnLst/>
              <a:rect l="l" t="t" r="r" b="b"/>
              <a:pathLst>
                <a:path w="497" h="500" extrusionOk="0">
                  <a:moveTo>
                    <a:pt x="250" y="1"/>
                  </a:moveTo>
                  <a:cubicBezTo>
                    <a:pt x="112" y="1"/>
                    <a:pt x="1" y="113"/>
                    <a:pt x="1" y="250"/>
                  </a:cubicBezTo>
                  <a:cubicBezTo>
                    <a:pt x="1" y="388"/>
                    <a:pt x="112" y="500"/>
                    <a:pt x="250" y="500"/>
                  </a:cubicBezTo>
                  <a:cubicBezTo>
                    <a:pt x="385" y="500"/>
                    <a:pt x="496" y="388"/>
                    <a:pt x="496" y="250"/>
                  </a:cubicBezTo>
                  <a:cubicBezTo>
                    <a:pt x="496" y="113"/>
                    <a:pt x="385" y="1"/>
                    <a:pt x="250" y="1"/>
                  </a:cubicBezTo>
                  <a:close/>
                </a:path>
              </a:pathLst>
            </a:custGeom>
            <a:solidFill>
              <a:srgbClr val="FF7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235;p42">
              <a:extLst>
                <a:ext uri="{FF2B5EF4-FFF2-40B4-BE49-F238E27FC236}">
                  <a16:creationId xmlns:a16="http://schemas.microsoft.com/office/drawing/2014/main" id="{F722813B-B22E-4C25-BF8E-7ADFD732A4B3}"/>
                </a:ext>
              </a:extLst>
            </p:cNvPr>
            <p:cNvSpPr/>
            <p:nvPr/>
          </p:nvSpPr>
          <p:spPr>
            <a:xfrm>
              <a:off x="4447853" y="3439307"/>
              <a:ext cx="344587" cy="275460"/>
            </a:xfrm>
            <a:custGeom>
              <a:avLst/>
              <a:gdLst/>
              <a:ahLst/>
              <a:cxnLst/>
              <a:rect l="l" t="t" r="r" b="b"/>
              <a:pathLst>
                <a:path w="6570" h="5252" extrusionOk="0">
                  <a:moveTo>
                    <a:pt x="5040" y="0"/>
                  </a:moveTo>
                  <a:cubicBezTo>
                    <a:pt x="1116" y="0"/>
                    <a:pt x="1" y="5146"/>
                    <a:pt x="1" y="5146"/>
                  </a:cubicBezTo>
                  <a:lnTo>
                    <a:pt x="1637" y="5251"/>
                  </a:lnTo>
                  <a:cubicBezTo>
                    <a:pt x="2742" y="947"/>
                    <a:pt x="5909" y="750"/>
                    <a:pt x="6480" y="750"/>
                  </a:cubicBezTo>
                  <a:cubicBezTo>
                    <a:pt x="6538" y="750"/>
                    <a:pt x="6569" y="752"/>
                    <a:pt x="6569" y="752"/>
                  </a:cubicBezTo>
                  <a:lnTo>
                    <a:pt x="5352" y="11"/>
                  </a:lnTo>
                  <a:cubicBezTo>
                    <a:pt x="5246" y="4"/>
                    <a:pt x="5143" y="0"/>
                    <a:pt x="5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236;p42">
              <a:extLst>
                <a:ext uri="{FF2B5EF4-FFF2-40B4-BE49-F238E27FC236}">
                  <a16:creationId xmlns:a16="http://schemas.microsoft.com/office/drawing/2014/main" id="{5E8BC221-8B49-4F52-9933-DF0B965719C9}"/>
                </a:ext>
              </a:extLst>
            </p:cNvPr>
            <p:cNvSpPr/>
            <p:nvPr/>
          </p:nvSpPr>
          <p:spPr>
            <a:xfrm>
              <a:off x="4001784" y="3750271"/>
              <a:ext cx="469520" cy="1011524"/>
            </a:xfrm>
            <a:custGeom>
              <a:avLst/>
              <a:gdLst/>
              <a:ahLst/>
              <a:cxnLst/>
              <a:rect l="l" t="t" r="r" b="b"/>
              <a:pathLst>
                <a:path w="8952" h="19286" extrusionOk="0">
                  <a:moveTo>
                    <a:pt x="8111" y="0"/>
                  </a:moveTo>
                  <a:cubicBezTo>
                    <a:pt x="7976" y="0"/>
                    <a:pt x="7772" y="61"/>
                    <a:pt x="7469" y="220"/>
                  </a:cubicBezTo>
                  <a:cubicBezTo>
                    <a:pt x="6151" y="916"/>
                    <a:pt x="5833" y="2280"/>
                    <a:pt x="5925" y="2729"/>
                  </a:cubicBezTo>
                  <a:cubicBezTo>
                    <a:pt x="6017" y="3182"/>
                    <a:pt x="6968" y="5818"/>
                    <a:pt x="6968" y="5818"/>
                  </a:cubicBezTo>
                  <a:cubicBezTo>
                    <a:pt x="6968" y="5818"/>
                    <a:pt x="1580" y="12235"/>
                    <a:pt x="763" y="14590"/>
                  </a:cubicBezTo>
                  <a:cubicBezTo>
                    <a:pt x="0" y="16796"/>
                    <a:pt x="1706" y="19286"/>
                    <a:pt x="2331" y="19286"/>
                  </a:cubicBezTo>
                  <a:cubicBezTo>
                    <a:pt x="2372" y="19286"/>
                    <a:pt x="2408" y="19275"/>
                    <a:pt x="2439" y="19253"/>
                  </a:cubicBezTo>
                  <a:cubicBezTo>
                    <a:pt x="5404" y="17095"/>
                    <a:pt x="8326" y="5818"/>
                    <a:pt x="8326" y="5818"/>
                  </a:cubicBezTo>
                  <a:cubicBezTo>
                    <a:pt x="8326" y="5818"/>
                    <a:pt x="8951" y="4907"/>
                    <a:pt x="8817" y="2729"/>
                  </a:cubicBezTo>
                  <a:cubicBezTo>
                    <a:pt x="8794" y="2011"/>
                    <a:pt x="8527" y="1435"/>
                    <a:pt x="8271" y="1435"/>
                  </a:cubicBezTo>
                  <a:cubicBezTo>
                    <a:pt x="8091" y="1435"/>
                    <a:pt x="7917" y="1719"/>
                    <a:pt x="7837" y="2437"/>
                  </a:cubicBezTo>
                  <a:cubicBezTo>
                    <a:pt x="7916" y="1506"/>
                    <a:pt x="8234" y="689"/>
                    <a:pt x="8234" y="689"/>
                  </a:cubicBezTo>
                  <a:cubicBezTo>
                    <a:pt x="8234" y="689"/>
                    <a:pt x="8562" y="0"/>
                    <a:pt x="8111" y="0"/>
                  </a:cubicBezTo>
                  <a:close/>
                </a:path>
              </a:pathLst>
            </a:custGeom>
            <a:solidFill>
              <a:srgbClr val="DB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237;p42">
              <a:extLst>
                <a:ext uri="{FF2B5EF4-FFF2-40B4-BE49-F238E27FC236}">
                  <a16:creationId xmlns:a16="http://schemas.microsoft.com/office/drawing/2014/main" id="{369F57F6-0709-4709-B4FB-5E4BA94A2F83}"/>
                </a:ext>
              </a:extLst>
            </p:cNvPr>
            <p:cNvSpPr/>
            <p:nvPr/>
          </p:nvSpPr>
          <p:spPr>
            <a:xfrm>
              <a:off x="4028217" y="4237723"/>
              <a:ext cx="76575" cy="377210"/>
            </a:xfrm>
            <a:custGeom>
              <a:avLst/>
              <a:gdLst/>
              <a:ahLst/>
              <a:cxnLst/>
              <a:rect l="l" t="t" r="r" b="b"/>
              <a:pathLst>
                <a:path w="1460" h="7192" extrusionOk="0">
                  <a:moveTo>
                    <a:pt x="1460" y="0"/>
                  </a:moveTo>
                  <a:lnTo>
                    <a:pt x="1460" y="0"/>
                  </a:lnTo>
                  <a:cubicBezTo>
                    <a:pt x="1345" y="285"/>
                    <a:pt x="1246" y="577"/>
                    <a:pt x="1145" y="866"/>
                  </a:cubicBezTo>
                  <a:lnTo>
                    <a:pt x="863" y="1744"/>
                  </a:lnTo>
                  <a:cubicBezTo>
                    <a:pt x="683" y="2335"/>
                    <a:pt x="529" y="2928"/>
                    <a:pt x="388" y="3528"/>
                  </a:cubicBezTo>
                  <a:cubicBezTo>
                    <a:pt x="256" y="4128"/>
                    <a:pt x="135" y="4735"/>
                    <a:pt x="66" y="5348"/>
                  </a:cubicBezTo>
                  <a:cubicBezTo>
                    <a:pt x="34" y="5657"/>
                    <a:pt x="4" y="5965"/>
                    <a:pt x="0" y="6273"/>
                  </a:cubicBezTo>
                  <a:cubicBezTo>
                    <a:pt x="7" y="6581"/>
                    <a:pt x="17" y="6899"/>
                    <a:pt x="129" y="7191"/>
                  </a:cubicBezTo>
                  <a:cubicBezTo>
                    <a:pt x="70" y="6887"/>
                    <a:pt x="82" y="6581"/>
                    <a:pt x="115" y="6280"/>
                  </a:cubicBezTo>
                  <a:cubicBezTo>
                    <a:pt x="141" y="5974"/>
                    <a:pt x="188" y="5673"/>
                    <a:pt x="243" y="5375"/>
                  </a:cubicBezTo>
                  <a:cubicBezTo>
                    <a:pt x="351" y="4774"/>
                    <a:pt x="476" y="4175"/>
                    <a:pt x="614" y="3581"/>
                  </a:cubicBezTo>
                  <a:cubicBezTo>
                    <a:pt x="748" y="2984"/>
                    <a:pt x="896" y="2390"/>
                    <a:pt x="1037" y="1794"/>
                  </a:cubicBezTo>
                  <a:lnTo>
                    <a:pt x="1253" y="898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238;p42">
              <a:extLst>
                <a:ext uri="{FF2B5EF4-FFF2-40B4-BE49-F238E27FC236}">
                  <a16:creationId xmlns:a16="http://schemas.microsoft.com/office/drawing/2014/main" id="{43DA2959-9795-46DD-9110-912DA3369426}"/>
                </a:ext>
              </a:extLst>
            </p:cNvPr>
            <p:cNvSpPr/>
            <p:nvPr/>
          </p:nvSpPr>
          <p:spPr>
            <a:xfrm>
              <a:off x="5416827" y="4419823"/>
              <a:ext cx="564662" cy="278345"/>
            </a:xfrm>
            <a:custGeom>
              <a:avLst/>
              <a:gdLst/>
              <a:ahLst/>
              <a:cxnLst/>
              <a:rect l="l" t="t" r="r" b="b"/>
              <a:pathLst>
                <a:path w="10766" h="5307" extrusionOk="0">
                  <a:moveTo>
                    <a:pt x="2362" y="1"/>
                  </a:moveTo>
                  <a:lnTo>
                    <a:pt x="1" y="5307"/>
                  </a:lnTo>
                  <a:lnTo>
                    <a:pt x="8585" y="5307"/>
                  </a:lnTo>
                  <a:lnTo>
                    <a:pt x="10766" y="1"/>
                  </a:lnTo>
                  <a:close/>
                </a:path>
              </a:pathLst>
            </a:custGeom>
            <a:solidFill>
              <a:srgbClr val="FF8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239;p42">
              <a:extLst>
                <a:ext uri="{FF2B5EF4-FFF2-40B4-BE49-F238E27FC236}">
                  <a16:creationId xmlns:a16="http://schemas.microsoft.com/office/drawing/2014/main" id="{01836603-01C3-4530-B7AB-9B3A1A9E2939}"/>
                </a:ext>
              </a:extLst>
            </p:cNvPr>
            <p:cNvSpPr/>
            <p:nvPr/>
          </p:nvSpPr>
          <p:spPr>
            <a:xfrm>
              <a:off x="5428837" y="4426169"/>
              <a:ext cx="564714" cy="278345"/>
            </a:xfrm>
            <a:custGeom>
              <a:avLst/>
              <a:gdLst/>
              <a:ahLst/>
              <a:cxnLst/>
              <a:rect l="l" t="t" r="r" b="b"/>
              <a:pathLst>
                <a:path w="10767" h="5307" extrusionOk="0">
                  <a:moveTo>
                    <a:pt x="2362" y="1"/>
                  </a:moveTo>
                  <a:lnTo>
                    <a:pt x="1" y="5307"/>
                  </a:lnTo>
                  <a:lnTo>
                    <a:pt x="8586" y="5307"/>
                  </a:lnTo>
                  <a:lnTo>
                    <a:pt x="10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240;p42">
              <a:extLst>
                <a:ext uri="{FF2B5EF4-FFF2-40B4-BE49-F238E27FC236}">
                  <a16:creationId xmlns:a16="http://schemas.microsoft.com/office/drawing/2014/main" id="{7C73C408-0BF9-4B94-B2B0-BE1ABBB6D76D}"/>
                </a:ext>
              </a:extLst>
            </p:cNvPr>
            <p:cNvSpPr/>
            <p:nvPr/>
          </p:nvSpPr>
          <p:spPr>
            <a:xfrm>
              <a:off x="5481128" y="4665437"/>
              <a:ext cx="374168" cy="59005"/>
            </a:xfrm>
            <a:custGeom>
              <a:avLst/>
              <a:gdLst/>
              <a:ahLst/>
              <a:cxnLst/>
              <a:rect l="l" t="t" r="r" b="b"/>
              <a:pathLst>
                <a:path w="7134" h="1125" extrusionOk="0">
                  <a:moveTo>
                    <a:pt x="588" y="0"/>
                  </a:moveTo>
                  <a:cubicBezTo>
                    <a:pt x="588" y="0"/>
                    <a:pt x="50" y="978"/>
                    <a:pt x="1" y="1125"/>
                  </a:cubicBezTo>
                  <a:lnTo>
                    <a:pt x="7133" y="1125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241;p42">
              <a:extLst>
                <a:ext uri="{FF2B5EF4-FFF2-40B4-BE49-F238E27FC236}">
                  <a16:creationId xmlns:a16="http://schemas.microsoft.com/office/drawing/2014/main" id="{5B3FBAC2-DFC1-47E0-9D63-BE44B3C0DA7C}"/>
                </a:ext>
              </a:extLst>
            </p:cNvPr>
            <p:cNvSpPr/>
            <p:nvPr/>
          </p:nvSpPr>
          <p:spPr>
            <a:xfrm rot="973983">
              <a:off x="4808273" y="3866999"/>
              <a:ext cx="76002" cy="131324"/>
            </a:xfrm>
            <a:custGeom>
              <a:avLst/>
              <a:gdLst/>
              <a:ahLst/>
              <a:cxnLst/>
              <a:rect l="l" t="t" r="r" b="b"/>
              <a:pathLst>
                <a:path w="2183" h="3772" extrusionOk="0">
                  <a:moveTo>
                    <a:pt x="382" y="1"/>
                  </a:moveTo>
                  <a:cubicBezTo>
                    <a:pt x="382" y="1"/>
                    <a:pt x="1" y="3722"/>
                    <a:pt x="689" y="3771"/>
                  </a:cubicBezTo>
                  <a:cubicBezTo>
                    <a:pt x="697" y="3772"/>
                    <a:pt x="705" y="3772"/>
                    <a:pt x="712" y="3772"/>
                  </a:cubicBezTo>
                  <a:cubicBezTo>
                    <a:pt x="1396" y="3772"/>
                    <a:pt x="2183" y="1732"/>
                    <a:pt x="1995" y="1732"/>
                  </a:cubicBezTo>
                  <a:cubicBezTo>
                    <a:pt x="1805" y="1732"/>
                    <a:pt x="830" y="2637"/>
                    <a:pt x="830" y="2637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FF8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51"/>
          <p:cNvSpPr/>
          <p:nvPr/>
        </p:nvSpPr>
        <p:spPr>
          <a:xfrm>
            <a:off x="5318300" y="3017900"/>
            <a:ext cx="3105525" cy="1146550"/>
          </a:xfrm>
          <a:custGeom>
            <a:avLst/>
            <a:gdLst/>
            <a:ahLst/>
            <a:cxnLst/>
            <a:rect l="l" t="t" r="r" b="b"/>
            <a:pathLst>
              <a:path w="111474" h="33916" extrusionOk="0">
                <a:moveTo>
                  <a:pt x="6484" y="33168"/>
                </a:moveTo>
                <a:lnTo>
                  <a:pt x="0" y="20699"/>
                </a:lnTo>
                <a:lnTo>
                  <a:pt x="13966" y="2245"/>
                </a:lnTo>
                <a:lnTo>
                  <a:pt x="95264" y="0"/>
                </a:lnTo>
                <a:lnTo>
                  <a:pt x="111474" y="19452"/>
                </a:lnTo>
                <a:lnTo>
                  <a:pt x="93518" y="3391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432" name="Google Shape;1432;p51"/>
          <p:cNvSpPr/>
          <p:nvPr/>
        </p:nvSpPr>
        <p:spPr>
          <a:xfrm>
            <a:off x="956968" y="3222455"/>
            <a:ext cx="3015100" cy="847923"/>
          </a:xfrm>
          <a:custGeom>
            <a:avLst/>
            <a:gdLst/>
            <a:ahLst/>
            <a:cxnLst/>
            <a:rect l="l" t="t" r="r" b="b"/>
            <a:pathLst>
              <a:path w="100252" h="31422" extrusionOk="0">
                <a:moveTo>
                  <a:pt x="15462" y="1745"/>
                </a:moveTo>
                <a:lnTo>
                  <a:pt x="0" y="10224"/>
                </a:lnTo>
                <a:lnTo>
                  <a:pt x="1746" y="31422"/>
                </a:lnTo>
                <a:lnTo>
                  <a:pt x="95264" y="30175"/>
                </a:lnTo>
                <a:lnTo>
                  <a:pt x="100252" y="8479"/>
                </a:lnTo>
                <a:lnTo>
                  <a:pt x="8055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433" name="Google Shape;1433;p51"/>
          <p:cNvSpPr/>
          <p:nvPr/>
        </p:nvSpPr>
        <p:spPr>
          <a:xfrm>
            <a:off x="5453423" y="337900"/>
            <a:ext cx="3404277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434" name="Google Shape;1434;p51"/>
          <p:cNvSpPr/>
          <p:nvPr/>
        </p:nvSpPr>
        <p:spPr>
          <a:xfrm>
            <a:off x="2464518" y="1067983"/>
            <a:ext cx="4282836" cy="1270650"/>
          </a:xfrm>
          <a:custGeom>
            <a:avLst/>
            <a:gdLst/>
            <a:ahLst/>
            <a:cxnLst/>
            <a:rect l="l" t="t" r="r" b="b"/>
            <a:pathLst>
              <a:path w="134417" h="53118" extrusionOk="0">
                <a:moveTo>
                  <a:pt x="13965" y="0"/>
                </a:moveTo>
                <a:lnTo>
                  <a:pt x="134417" y="3491"/>
                </a:lnTo>
                <a:lnTo>
                  <a:pt x="127434" y="53118"/>
                </a:lnTo>
                <a:lnTo>
                  <a:pt x="0" y="50874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435" name="Google Shape;1435;p51"/>
          <p:cNvSpPr txBox="1">
            <a:spLocks noGrp="1"/>
          </p:cNvSpPr>
          <p:nvPr>
            <p:ph type="ctrTitle" idx="6"/>
          </p:nvPr>
        </p:nvSpPr>
        <p:spPr>
          <a:xfrm>
            <a:off x="5318301" y="398243"/>
            <a:ext cx="3105524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FEBD7"/>
                </a:solidFill>
              </a:rPr>
              <a:t>HOW IT WORKS</a:t>
            </a:r>
            <a:endParaRPr dirty="0">
              <a:solidFill>
                <a:srgbClr val="EFEBD7"/>
              </a:solidFill>
            </a:endParaRPr>
          </a:p>
        </p:txBody>
      </p:sp>
      <p:sp>
        <p:nvSpPr>
          <p:cNvPr id="1436" name="Google Shape;1436;p51"/>
          <p:cNvSpPr txBox="1">
            <a:spLocks noGrp="1"/>
          </p:cNvSpPr>
          <p:nvPr>
            <p:ph type="subTitle" idx="1"/>
          </p:nvPr>
        </p:nvSpPr>
        <p:spPr>
          <a:xfrm>
            <a:off x="1734975" y="2319450"/>
            <a:ext cx="56742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There are two main modules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37" name="Google Shape;1437;p51"/>
          <p:cNvSpPr txBox="1">
            <a:spLocks noGrp="1"/>
          </p:cNvSpPr>
          <p:nvPr>
            <p:ph type="title"/>
          </p:nvPr>
        </p:nvSpPr>
        <p:spPr>
          <a:xfrm>
            <a:off x="2881077" y="1135950"/>
            <a:ext cx="3390505" cy="11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MORPHUN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38" name="Google Shape;1438;p51"/>
          <p:cNvSpPr txBox="1">
            <a:spLocks noGrp="1"/>
          </p:cNvSpPr>
          <p:nvPr>
            <p:ph type="subTitle" idx="2"/>
          </p:nvPr>
        </p:nvSpPr>
        <p:spPr>
          <a:xfrm>
            <a:off x="974421" y="4035655"/>
            <a:ext cx="3015101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audio recorded by the user is morphed as it was played by one of the chosable instruments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39" name="Google Shape;1439;p51"/>
          <p:cNvSpPr txBox="1">
            <a:spLocks noGrp="1"/>
          </p:cNvSpPr>
          <p:nvPr>
            <p:ph type="title" idx="3"/>
          </p:nvPr>
        </p:nvSpPr>
        <p:spPr>
          <a:xfrm>
            <a:off x="1014016" y="3169817"/>
            <a:ext cx="2901003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TIMBRE TRANSFER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1440" name="Google Shape;1440;p51"/>
          <p:cNvSpPr txBox="1">
            <a:spLocks noGrp="1"/>
          </p:cNvSpPr>
          <p:nvPr>
            <p:ph type="subTitle" idx="4"/>
          </p:nvPr>
        </p:nvSpPr>
        <p:spPr>
          <a:xfrm>
            <a:off x="5453423" y="4225855"/>
            <a:ext cx="2835277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lt1"/>
                </a:solidFill>
              </a:rPr>
              <a:t>The user </a:t>
            </a:r>
            <a:r>
              <a:rPr lang="it-IT" err="1">
                <a:solidFill>
                  <a:schemeClr val="lt1"/>
                </a:solidFill>
              </a:rPr>
              <a:t>selects</a:t>
            </a:r>
            <a:r>
              <a:rPr lang="it-IT">
                <a:solidFill>
                  <a:schemeClr val="lt1"/>
                </a:solidFill>
              </a:rPr>
              <a:t> the </a:t>
            </a:r>
            <a:r>
              <a:rPr lang="it-IT" err="1">
                <a:solidFill>
                  <a:schemeClr val="lt1"/>
                </a:solidFill>
              </a:rPr>
              <a:t>desired</a:t>
            </a:r>
            <a:r>
              <a:rPr lang="it-IT">
                <a:solidFill>
                  <a:schemeClr val="lt1"/>
                </a:solidFill>
              </a:rPr>
              <a:t> output </a:t>
            </a:r>
            <a:r>
              <a:rPr lang="it-IT" err="1">
                <a:solidFill>
                  <a:schemeClr val="lt1"/>
                </a:solidFill>
              </a:rPr>
              <a:t>instrument</a:t>
            </a:r>
            <a:r>
              <a:rPr lang="it-IT">
                <a:solidFill>
                  <a:schemeClr val="lt1"/>
                </a:solidFill>
              </a:rPr>
              <a:t> by </a:t>
            </a:r>
            <a:r>
              <a:rPr lang="it-IT" err="1">
                <a:solidFill>
                  <a:schemeClr val="lt1"/>
                </a:solidFill>
              </a:rPr>
              <a:t>providing</a:t>
            </a:r>
            <a:r>
              <a:rPr lang="it-IT">
                <a:solidFill>
                  <a:schemeClr val="lt1"/>
                </a:solidFill>
              </a:rPr>
              <a:t> the system with a pose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41" name="Google Shape;1441;p51"/>
          <p:cNvSpPr txBox="1">
            <a:spLocks noGrp="1"/>
          </p:cNvSpPr>
          <p:nvPr>
            <p:ph type="title" idx="5"/>
          </p:nvPr>
        </p:nvSpPr>
        <p:spPr>
          <a:xfrm>
            <a:off x="5733121" y="3324193"/>
            <a:ext cx="2182056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GESTURE RECOGNITION</a:t>
            </a:r>
            <a:endParaRPr sz="2800">
              <a:solidFill>
                <a:schemeClr val="lt1"/>
              </a:solidFill>
            </a:endParaRPr>
          </a:p>
        </p:txBody>
      </p:sp>
      <p:cxnSp>
        <p:nvCxnSpPr>
          <p:cNvPr id="1442" name="Google Shape;1442;p51"/>
          <p:cNvCxnSpPr>
            <a:cxnSpLocks/>
          </p:cNvCxnSpPr>
          <p:nvPr/>
        </p:nvCxnSpPr>
        <p:spPr>
          <a:xfrm rot="5400000">
            <a:off x="1722483" y="1979522"/>
            <a:ext cx="1266030" cy="762388"/>
          </a:xfrm>
          <a:prstGeom prst="bentConnector3">
            <a:avLst>
              <a:gd name="adj1" fmla="val 1849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443" name="Google Shape;1443;p51"/>
          <p:cNvCxnSpPr>
            <a:cxnSpLocks/>
          </p:cNvCxnSpPr>
          <p:nvPr/>
        </p:nvCxnSpPr>
        <p:spPr>
          <a:xfrm rot="16200000" flipH="1">
            <a:off x="6308523" y="1835144"/>
            <a:ext cx="1036488" cy="821600"/>
          </a:xfrm>
          <a:prstGeom prst="bentConnector3">
            <a:avLst>
              <a:gd name="adj1" fmla="val 147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9"/>
          <p:cNvSpPr txBox="1">
            <a:spLocks noGrp="1"/>
          </p:cNvSpPr>
          <p:nvPr>
            <p:ph type="subTitle" idx="1"/>
          </p:nvPr>
        </p:nvSpPr>
        <p:spPr>
          <a:xfrm flipH="1">
            <a:off x="720025" y="2518800"/>
            <a:ext cx="2785175" cy="20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main operating idea of MorphFun is the Timbre Transfer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550536" y="488314"/>
            <a:ext cx="3337200" cy="16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TIMBRE </a:t>
            </a:r>
            <a:br>
              <a:rPr lang="en"/>
            </a:br>
            <a:r>
              <a:rPr lang="en"/>
              <a:t>TRANSFER</a:t>
            </a:r>
            <a:endParaRPr/>
          </a:p>
        </p:txBody>
      </p:sp>
      <p:grpSp>
        <p:nvGrpSpPr>
          <p:cNvPr id="362" name="Google Shape;362;p29"/>
          <p:cNvGrpSpPr/>
          <p:nvPr/>
        </p:nvGrpSpPr>
        <p:grpSpPr>
          <a:xfrm>
            <a:off x="5818500" y="1673902"/>
            <a:ext cx="719825" cy="1968252"/>
            <a:chOff x="5818500" y="1673902"/>
            <a:chExt cx="719825" cy="1968252"/>
          </a:xfrm>
        </p:grpSpPr>
        <p:sp>
          <p:nvSpPr>
            <p:cNvPr id="363" name="Google Shape;363;p29"/>
            <p:cNvSpPr/>
            <p:nvPr/>
          </p:nvSpPr>
          <p:spPr>
            <a:xfrm>
              <a:off x="6338727" y="3339485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 rot="888046">
              <a:off x="5881063" y="1726069"/>
              <a:ext cx="480140" cy="552132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29"/>
          <p:cNvGrpSpPr/>
          <p:nvPr/>
        </p:nvGrpSpPr>
        <p:grpSpPr>
          <a:xfrm flipH="1">
            <a:off x="7088684" y="1808647"/>
            <a:ext cx="2093453" cy="1412210"/>
            <a:chOff x="5461250" y="728100"/>
            <a:chExt cx="495750" cy="334425"/>
          </a:xfrm>
        </p:grpSpPr>
        <p:sp>
          <p:nvSpPr>
            <p:cNvPr id="366" name="Google Shape;366;p29"/>
            <p:cNvSpPr/>
            <p:nvPr/>
          </p:nvSpPr>
          <p:spPr>
            <a:xfrm>
              <a:off x="5553475" y="947050"/>
              <a:ext cx="233400" cy="115475"/>
            </a:xfrm>
            <a:custGeom>
              <a:avLst/>
              <a:gdLst/>
              <a:ahLst/>
              <a:cxnLst/>
              <a:rect l="l" t="t" r="r" b="b"/>
              <a:pathLst>
                <a:path w="9336" h="4619" extrusionOk="0">
                  <a:moveTo>
                    <a:pt x="1095" y="369"/>
                  </a:moveTo>
                  <a:cubicBezTo>
                    <a:pt x="1162" y="369"/>
                    <a:pt x="1243" y="376"/>
                    <a:pt x="1342" y="391"/>
                  </a:cubicBezTo>
                  <a:cubicBezTo>
                    <a:pt x="1938" y="486"/>
                    <a:pt x="2548" y="571"/>
                    <a:pt x="3138" y="657"/>
                  </a:cubicBezTo>
                  <a:cubicBezTo>
                    <a:pt x="3928" y="768"/>
                    <a:pt x="4748" y="886"/>
                    <a:pt x="5549" y="1021"/>
                  </a:cubicBezTo>
                  <a:cubicBezTo>
                    <a:pt x="6628" y="1201"/>
                    <a:pt x="7677" y="1395"/>
                    <a:pt x="8638" y="1752"/>
                  </a:cubicBezTo>
                  <a:cubicBezTo>
                    <a:pt x="8680" y="1768"/>
                    <a:pt x="8739" y="1791"/>
                    <a:pt x="8768" y="1811"/>
                  </a:cubicBezTo>
                  <a:cubicBezTo>
                    <a:pt x="8782" y="1824"/>
                    <a:pt x="8795" y="1838"/>
                    <a:pt x="8812" y="1870"/>
                  </a:cubicBezTo>
                  <a:cubicBezTo>
                    <a:pt x="8946" y="2139"/>
                    <a:pt x="8867" y="2470"/>
                    <a:pt x="8802" y="2762"/>
                  </a:cubicBezTo>
                  <a:lnTo>
                    <a:pt x="8795" y="2788"/>
                  </a:lnTo>
                  <a:cubicBezTo>
                    <a:pt x="8720" y="3113"/>
                    <a:pt x="8605" y="3536"/>
                    <a:pt x="8372" y="3923"/>
                  </a:cubicBezTo>
                  <a:cubicBezTo>
                    <a:pt x="8287" y="4061"/>
                    <a:pt x="8178" y="4192"/>
                    <a:pt x="7962" y="4235"/>
                  </a:cubicBezTo>
                  <a:cubicBezTo>
                    <a:pt x="7910" y="4243"/>
                    <a:pt x="7853" y="4247"/>
                    <a:pt x="7794" y="4247"/>
                  </a:cubicBezTo>
                  <a:cubicBezTo>
                    <a:pt x="7671" y="4247"/>
                    <a:pt x="7533" y="4232"/>
                    <a:pt x="7385" y="4211"/>
                  </a:cubicBezTo>
                  <a:cubicBezTo>
                    <a:pt x="5493" y="3959"/>
                    <a:pt x="3621" y="3601"/>
                    <a:pt x="1390" y="3143"/>
                  </a:cubicBezTo>
                  <a:cubicBezTo>
                    <a:pt x="1148" y="3090"/>
                    <a:pt x="847" y="3031"/>
                    <a:pt x="653" y="2903"/>
                  </a:cubicBezTo>
                  <a:cubicBezTo>
                    <a:pt x="430" y="2755"/>
                    <a:pt x="400" y="2575"/>
                    <a:pt x="426" y="2290"/>
                  </a:cubicBezTo>
                  <a:cubicBezTo>
                    <a:pt x="476" y="1713"/>
                    <a:pt x="538" y="1152"/>
                    <a:pt x="721" y="634"/>
                  </a:cubicBezTo>
                  <a:cubicBezTo>
                    <a:pt x="775" y="489"/>
                    <a:pt x="817" y="369"/>
                    <a:pt x="1095" y="369"/>
                  </a:cubicBezTo>
                  <a:close/>
                  <a:moveTo>
                    <a:pt x="1097" y="1"/>
                  </a:moveTo>
                  <a:cubicBezTo>
                    <a:pt x="715" y="1"/>
                    <a:pt x="499" y="160"/>
                    <a:pt x="374" y="509"/>
                  </a:cubicBezTo>
                  <a:cubicBezTo>
                    <a:pt x="174" y="1070"/>
                    <a:pt x="108" y="1654"/>
                    <a:pt x="56" y="2257"/>
                  </a:cubicBezTo>
                  <a:cubicBezTo>
                    <a:pt x="37" y="2470"/>
                    <a:pt x="1" y="2920"/>
                    <a:pt x="453" y="3215"/>
                  </a:cubicBezTo>
                  <a:cubicBezTo>
                    <a:pt x="686" y="3365"/>
                    <a:pt x="981" y="3435"/>
                    <a:pt x="1316" y="3503"/>
                  </a:cubicBezTo>
                  <a:cubicBezTo>
                    <a:pt x="3551" y="3966"/>
                    <a:pt x="5434" y="4326"/>
                    <a:pt x="7336" y="4579"/>
                  </a:cubicBezTo>
                  <a:cubicBezTo>
                    <a:pt x="7490" y="4599"/>
                    <a:pt x="7644" y="4618"/>
                    <a:pt x="7789" y="4618"/>
                  </a:cubicBezTo>
                  <a:cubicBezTo>
                    <a:pt x="7871" y="4618"/>
                    <a:pt x="7952" y="4612"/>
                    <a:pt x="8028" y="4599"/>
                  </a:cubicBezTo>
                  <a:cubicBezTo>
                    <a:pt x="8395" y="4530"/>
                    <a:pt x="8582" y="4290"/>
                    <a:pt x="8687" y="4113"/>
                  </a:cubicBezTo>
                  <a:cubicBezTo>
                    <a:pt x="8949" y="3684"/>
                    <a:pt x="9074" y="3224"/>
                    <a:pt x="9156" y="2870"/>
                  </a:cubicBezTo>
                  <a:lnTo>
                    <a:pt x="9162" y="2844"/>
                  </a:lnTo>
                  <a:cubicBezTo>
                    <a:pt x="9238" y="2510"/>
                    <a:pt x="9336" y="2094"/>
                    <a:pt x="9142" y="1703"/>
                  </a:cubicBezTo>
                  <a:cubicBezTo>
                    <a:pt x="9113" y="1647"/>
                    <a:pt x="9071" y="1575"/>
                    <a:pt x="8989" y="1513"/>
                  </a:cubicBezTo>
                  <a:cubicBezTo>
                    <a:pt x="8923" y="1467"/>
                    <a:pt x="8847" y="1434"/>
                    <a:pt x="8768" y="1408"/>
                  </a:cubicBezTo>
                  <a:cubicBezTo>
                    <a:pt x="7775" y="1037"/>
                    <a:pt x="6710" y="841"/>
                    <a:pt x="5611" y="657"/>
                  </a:cubicBezTo>
                  <a:cubicBezTo>
                    <a:pt x="4804" y="520"/>
                    <a:pt x="3984" y="401"/>
                    <a:pt x="3191" y="290"/>
                  </a:cubicBezTo>
                  <a:cubicBezTo>
                    <a:pt x="2604" y="208"/>
                    <a:pt x="1994" y="119"/>
                    <a:pt x="1401" y="28"/>
                  </a:cubicBezTo>
                  <a:cubicBezTo>
                    <a:pt x="1289" y="10"/>
                    <a:pt x="1189" y="1"/>
                    <a:pt x="1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5734400" y="814500"/>
              <a:ext cx="43625" cy="105375"/>
            </a:xfrm>
            <a:custGeom>
              <a:avLst/>
              <a:gdLst/>
              <a:ahLst/>
              <a:cxnLst/>
              <a:rect l="l" t="t" r="r" b="b"/>
              <a:pathLst>
                <a:path w="1745" h="4215" extrusionOk="0">
                  <a:moveTo>
                    <a:pt x="138" y="1"/>
                  </a:moveTo>
                  <a:lnTo>
                    <a:pt x="1" y="4166"/>
                  </a:lnTo>
                  <a:lnTo>
                    <a:pt x="650" y="4214"/>
                  </a:lnTo>
                  <a:lnTo>
                    <a:pt x="1745" y="25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5737600" y="804025"/>
              <a:ext cx="42150" cy="14375"/>
            </a:xfrm>
            <a:custGeom>
              <a:avLst/>
              <a:gdLst/>
              <a:ahLst/>
              <a:cxnLst/>
              <a:rect l="l" t="t" r="r" b="b"/>
              <a:pathLst>
                <a:path w="1686" h="575" extrusionOk="0">
                  <a:moveTo>
                    <a:pt x="0" y="0"/>
                  </a:moveTo>
                  <a:lnTo>
                    <a:pt x="0" y="262"/>
                  </a:lnTo>
                  <a:lnTo>
                    <a:pt x="1636" y="574"/>
                  </a:lnTo>
                  <a:lnTo>
                    <a:pt x="1686" y="3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5732450" y="922400"/>
              <a:ext cx="18600" cy="8950"/>
            </a:xfrm>
            <a:custGeom>
              <a:avLst/>
              <a:gdLst/>
              <a:ahLst/>
              <a:cxnLst/>
              <a:rect l="l" t="t" r="r" b="b"/>
              <a:pathLst>
                <a:path w="744" h="358" extrusionOk="0">
                  <a:moveTo>
                    <a:pt x="52" y="0"/>
                  </a:moveTo>
                  <a:lnTo>
                    <a:pt x="0" y="279"/>
                  </a:lnTo>
                  <a:lnTo>
                    <a:pt x="728" y="357"/>
                  </a:lnTo>
                  <a:lnTo>
                    <a:pt x="744" y="53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5740200" y="744225"/>
              <a:ext cx="50200" cy="42575"/>
            </a:xfrm>
            <a:custGeom>
              <a:avLst/>
              <a:gdLst/>
              <a:ahLst/>
              <a:cxnLst/>
              <a:rect l="l" t="t" r="r" b="b"/>
              <a:pathLst>
                <a:path w="2008" h="1703" extrusionOk="0">
                  <a:moveTo>
                    <a:pt x="1003" y="1"/>
                  </a:moveTo>
                  <a:cubicBezTo>
                    <a:pt x="645" y="1"/>
                    <a:pt x="259" y="235"/>
                    <a:pt x="135" y="559"/>
                  </a:cubicBezTo>
                  <a:cubicBezTo>
                    <a:pt x="1" y="920"/>
                    <a:pt x="165" y="1369"/>
                    <a:pt x="503" y="1556"/>
                  </a:cubicBezTo>
                  <a:cubicBezTo>
                    <a:pt x="601" y="1612"/>
                    <a:pt x="709" y="1645"/>
                    <a:pt x="818" y="1668"/>
                  </a:cubicBezTo>
                  <a:cubicBezTo>
                    <a:pt x="915" y="1691"/>
                    <a:pt x="1007" y="1703"/>
                    <a:pt x="1093" y="1703"/>
                  </a:cubicBezTo>
                  <a:cubicBezTo>
                    <a:pt x="1349" y="1703"/>
                    <a:pt x="1559" y="1597"/>
                    <a:pt x="1746" y="1359"/>
                  </a:cubicBezTo>
                  <a:cubicBezTo>
                    <a:pt x="1831" y="1254"/>
                    <a:pt x="1909" y="1140"/>
                    <a:pt x="1953" y="1011"/>
                  </a:cubicBezTo>
                  <a:cubicBezTo>
                    <a:pt x="1998" y="881"/>
                    <a:pt x="2008" y="736"/>
                    <a:pt x="1959" y="608"/>
                  </a:cubicBezTo>
                  <a:cubicBezTo>
                    <a:pt x="1926" y="533"/>
                    <a:pt x="1874" y="464"/>
                    <a:pt x="1815" y="405"/>
                  </a:cubicBezTo>
                  <a:cubicBezTo>
                    <a:pt x="1654" y="238"/>
                    <a:pt x="1457" y="113"/>
                    <a:pt x="1237" y="38"/>
                  </a:cubicBezTo>
                  <a:cubicBezTo>
                    <a:pt x="1163" y="12"/>
                    <a:pt x="1084" y="1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5746200" y="749125"/>
              <a:ext cx="38550" cy="32775"/>
            </a:xfrm>
            <a:custGeom>
              <a:avLst/>
              <a:gdLst/>
              <a:ahLst/>
              <a:cxnLst/>
              <a:rect l="l" t="t" r="r" b="b"/>
              <a:pathLst>
                <a:path w="1542" h="1311" extrusionOk="0">
                  <a:moveTo>
                    <a:pt x="771" y="0"/>
                  </a:moveTo>
                  <a:cubicBezTo>
                    <a:pt x="494" y="0"/>
                    <a:pt x="196" y="180"/>
                    <a:pt x="102" y="432"/>
                  </a:cubicBezTo>
                  <a:cubicBezTo>
                    <a:pt x="1" y="707"/>
                    <a:pt x="125" y="1055"/>
                    <a:pt x="384" y="1196"/>
                  </a:cubicBezTo>
                  <a:cubicBezTo>
                    <a:pt x="460" y="1239"/>
                    <a:pt x="545" y="1265"/>
                    <a:pt x="627" y="1284"/>
                  </a:cubicBezTo>
                  <a:cubicBezTo>
                    <a:pt x="702" y="1302"/>
                    <a:pt x="772" y="1311"/>
                    <a:pt x="839" y="1311"/>
                  </a:cubicBezTo>
                  <a:cubicBezTo>
                    <a:pt x="1036" y="1311"/>
                    <a:pt x="1197" y="1230"/>
                    <a:pt x="1342" y="1048"/>
                  </a:cubicBezTo>
                  <a:cubicBezTo>
                    <a:pt x="1404" y="963"/>
                    <a:pt x="1466" y="878"/>
                    <a:pt x="1499" y="776"/>
                  </a:cubicBezTo>
                  <a:cubicBezTo>
                    <a:pt x="1536" y="678"/>
                    <a:pt x="1542" y="567"/>
                    <a:pt x="1503" y="468"/>
                  </a:cubicBezTo>
                  <a:cubicBezTo>
                    <a:pt x="1480" y="409"/>
                    <a:pt x="1437" y="360"/>
                    <a:pt x="1394" y="311"/>
                  </a:cubicBezTo>
                  <a:cubicBezTo>
                    <a:pt x="1270" y="182"/>
                    <a:pt x="1118" y="87"/>
                    <a:pt x="952" y="28"/>
                  </a:cubicBezTo>
                  <a:cubicBezTo>
                    <a:pt x="894" y="9"/>
                    <a:pt x="833" y="0"/>
                    <a:pt x="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5749650" y="752050"/>
              <a:ext cx="31825" cy="26925"/>
            </a:xfrm>
            <a:custGeom>
              <a:avLst/>
              <a:gdLst/>
              <a:ahLst/>
              <a:cxnLst/>
              <a:rect l="l" t="t" r="r" b="b"/>
              <a:pathLst>
                <a:path w="1273" h="1077" extrusionOk="0">
                  <a:moveTo>
                    <a:pt x="638" y="0"/>
                  </a:moveTo>
                  <a:cubicBezTo>
                    <a:pt x="410" y="0"/>
                    <a:pt x="164" y="148"/>
                    <a:pt x="89" y="354"/>
                  </a:cubicBezTo>
                  <a:cubicBezTo>
                    <a:pt x="1" y="584"/>
                    <a:pt x="105" y="866"/>
                    <a:pt x="319" y="984"/>
                  </a:cubicBezTo>
                  <a:cubicBezTo>
                    <a:pt x="381" y="1017"/>
                    <a:pt x="449" y="1040"/>
                    <a:pt x="519" y="1056"/>
                  </a:cubicBezTo>
                  <a:cubicBezTo>
                    <a:pt x="579" y="1070"/>
                    <a:pt x="636" y="1077"/>
                    <a:pt x="689" y="1077"/>
                  </a:cubicBezTo>
                  <a:cubicBezTo>
                    <a:pt x="853" y="1077"/>
                    <a:pt x="987" y="1010"/>
                    <a:pt x="1106" y="860"/>
                  </a:cubicBezTo>
                  <a:cubicBezTo>
                    <a:pt x="1158" y="793"/>
                    <a:pt x="1207" y="722"/>
                    <a:pt x="1236" y="639"/>
                  </a:cubicBezTo>
                  <a:cubicBezTo>
                    <a:pt x="1266" y="557"/>
                    <a:pt x="1272" y="466"/>
                    <a:pt x="1240" y="383"/>
                  </a:cubicBezTo>
                  <a:cubicBezTo>
                    <a:pt x="1221" y="335"/>
                    <a:pt x="1184" y="295"/>
                    <a:pt x="1148" y="256"/>
                  </a:cubicBezTo>
                  <a:cubicBezTo>
                    <a:pt x="1047" y="151"/>
                    <a:pt x="921" y="73"/>
                    <a:pt x="784" y="23"/>
                  </a:cubicBezTo>
                  <a:cubicBezTo>
                    <a:pt x="737" y="8"/>
                    <a:pt x="688" y="0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5755875" y="783925"/>
              <a:ext cx="10025" cy="27500"/>
            </a:xfrm>
            <a:custGeom>
              <a:avLst/>
              <a:gdLst/>
              <a:ahLst/>
              <a:cxnLst/>
              <a:rect l="l" t="t" r="r" b="b"/>
              <a:pathLst>
                <a:path w="401" h="1100" extrusionOk="0">
                  <a:moveTo>
                    <a:pt x="401" y="1"/>
                  </a:moveTo>
                  <a:lnTo>
                    <a:pt x="200" y="17"/>
                  </a:lnTo>
                  <a:lnTo>
                    <a:pt x="0" y="1073"/>
                  </a:lnTo>
                  <a:lnTo>
                    <a:pt x="132" y="1100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5683500" y="728100"/>
              <a:ext cx="49700" cy="42450"/>
            </a:xfrm>
            <a:custGeom>
              <a:avLst/>
              <a:gdLst/>
              <a:ahLst/>
              <a:cxnLst/>
              <a:rect l="l" t="t" r="r" b="b"/>
              <a:pathLst>
                <a:path w="1988" h="1698" extrusionOk="0">
                  <a:moveTo>
                    <a:pt x="993" y="0"/>
                  </a:moveTo>
                  <a:cubicBezTo>
                    <a:pt x="615" y="0"/>
                    <a:pt x="207" y="278"/>
                    <a:pt x="105" y="633"/>
                  </a:cubicBezTo>
                  <a:cubicBezTo>
                    <a:pt x="0" y="1004"/>
                    <a:pt x="200" y="1437"/>
                    <a:pt x="554" y="1594"/>
                  </a:cubicBezTo>
                  <a:cubicBezTo>
                    <a:pt x="656" y="1641"/>
                    <a:pt x="764" y="1666"/>
                    <a:pt x="876" y="1683"/>
                  </a:cubicBezTo>
                  <a:cubicBezTo>
                    <a:pt x="942" y="1692"/>
                    <a:pt x="1005" y="1697"/>
                    <a:pt x="1065" y="1697"/>
                  </a:cubicBezTo>
                  <a:cubicBezTo>
                    <a:pt x="1363" y="1697"/>
                    <a:pt x="1591" y="1577"/>
                    <a:pt x="1774" y="1299"/>
                  </a:cubicBezTo>
                  <a:cubicBezTo>
                    <a:pt x="1849" y="1184"/>
                    <a:pt x="1919" y="1063"/>
                    <a:pt x="1954" y="932"/>
                  </a:cubicBezTo>
                  <a:cubicBezTo>
                    <a:pt x="1987" y="801"/>
                    <a:pt x="1987" y="653"/>
                    <a:pt x="1925" y="532"/>
                  </a:cubicBezTo>
                  <a:cubicBezTo>
                    <a:pt x="1886" y="456"/>
                    <a:pt x="1827" y="394"/>
                    <a:pt x="1764" y="338"/>
                  </a:cubicBezTo>
                  <a:cubicBezTo>
                    <a:pt x="1594" y="188"/>
                    <a:pt x="1384" y="76"/>
                    <a:pt x="1161" y="20"/>
                  </a:cubicBezTo>
                  <a:cubicBezTo>
                    <a:pt x="1106" y="7"/>
                    <a:pt x="1050" y="0"/>
                    <a:pt x="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5689400" y="733025"/>
              <a:ext cx="38225" cy="32600"/>
            </a:xfrm>
            <a:custGeom>
              <a:avLst/>
              <a:gdLst/>
              <a:ahLst/>
              <a:cxnLst/>
              <a:rect l="l" t="t" r="r" b="b"/>
              <a:pathLst>
                <a:path w="1529" h="1304" extrusionOk="0">
                  <a:moveTo>
                    <a:pt x="758" y="0"/>
                  </a:moveTo>
                  <a:cubicBezTo>
                    <a:pt x="468" y="0"/>
                    <a:pt x="159" y="214"/>
                    <a:pt x="82" y="486"/>
                  </a:cubicBezTo>
                  <a:cubicBezTo>
                    <a:pt x="0" y="771"/>
                    <a:pt x="154" y="1105"/>
                    <a:pt x="427" y="1227"/>
                  </a:cubicBezTo>
                  <a:cubicBezTo>
                    <a:pt x="502" y="1262"/>
                    <a:pt x="587" y="1279"/>
                    <a:pt x="672" y="1292"/>
                  </a:cubicBezTo>
                  <a:cubicBezTo>
                    <a:pt x="724" y="1300"/>
                    <a:pt x="773" y="1303"/>
                    <a:pt x="819" y="1303"/>
                  </a:cubicBezTo>
                  <a:cubicBezTo>
                    <a:pt x="1049" y="1303"/>
                    <a:pt x="1223" y="1213"/>
                    <a:pt x="1364" y="997"/>
                  </a:cubicBezTo>
                  <a:cubicBezTo>
                    <a:pt x="1423" y="908"/>
                    <a:pt x="1476" y="817"/>
                    <a:pt x="1502" y="716"/>
                  </a:cubicBezTo>
                  <a:cubicBezTo>
                    <a:pt x="1528" y="613"/>
                    <a:pt x="1528" y="502"/>
                    <a:pt x="1479" y="410"/>
                  </a:cubicBezTo>
                  <a:cubicBezTo>
                    <a:pt x="1450" y="351"/>
                    <a:pt x="1403" y="302"/>
                    <a:pt x="1358" y="259"/>
                  </a:cubicBezTo>
                  <a:cubicBezTo>
                    <a:pt x="1223" y="145"/>
                    <a:pt x="1063" y="59"/>
                    <a:pt x="892" y="17"/>
                  </a:cubicBezTo>
                  <a:cubicBezTo>
                    <a:pt x="848" y="6"/>
                    <a:pt x="803" y="0"/>
                    <a:pt x="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>
              <a:off x="5692825" y="735900"/>
              <a:ext cx="31525" cy="26800"/>
            </a:xfrm>
            <a:custGeom>
              <a:avLst/>
              <a:gdLst/>
              <a:ahLst/>
              <a:cxnLst/>
              <a:rect l="l" t="t" r="r" b="b"/>
              <a:pathLst>
                <a:path w="1261" h="1072" extrusionOk="0">
                  <a:moveTo>
                    <a:pt x="627" y="0"/>
                  </a:moveTo>
                  <a:cubicBezTo>
                    <a:pt x="389" y="0"/>
                    <a:pt x="132" y="176"/>
                    <a:pt x="70" y="400"/>
                  </a:cubicBezTo>
                  <a:cubicBezTo>
                    <a:pt x="1" y="636"/>
                    <a:pt x="129" y="908"/>
                    <a:pt x="352" y="1010"/>
                  </a:cubicBezTo>
                  <a:cubicBezTo>
                    <a:pt x="417" y="1040"/>
                    <a:pt x="486" y="1053"/>
                    <a:pt x="555" y="1062"/>
                  </a:cubicBezTo>
                  <a:cubicBezTo>
                    <a:pt x="598" y="1069"/>
                    <a:pt x="638" y="1072"/>
                    <a:pt x="677" y="1072"/>
                  </a:cubicBezTo>
                  <a:cubicBezTo>
                    <a:pt x="865" y="1072"/>
                    <a:pt x="1009" y="997"/>
                    <a:pt x="1125" y="820"/>
                  </a:cubicBezTo>
                  <a:cubicBezTo>
                    <a:pt x="1172" y="751"/>
                    <a:pt x="1214" y="672"/>
                    <a:pt x="1237" y="590"/>
                  </a:cubicBezTo>
                  <a:cubicBezTo>
                    <a:pt x="1260" y="505"/>
                    <a:pt x="1260" y="413"/>
                    <a:pt x="1221" y="338"/>
                  </a:cubicBezTo>
                  <a:cubicBezTo>
                    <a:pt x="1195" y="289"/>
                    <a:pt x="1159" y="250"/>
                    <a:pt x="1119" y="216"/>
                  </a:cubicBezTo>
                  <a:cubicBezTo>
                    <a:pt x="1011" y="118"/>
                    <a:pt x="877" y="50"/>
                    <a:pt x="735" y="13"/>
                  </a:cubicBezTo>
                  <a:cubicBezTo>
                    <a:pt x="700" y="5"/>
                    <a:pt x="664" y="0"/>
                    <a:pt x="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5702600" y="767700"/>
              <a:ext cx="7800" cy="27975"/>
            </a:xfrm>
            <a:custGeom>
              <a:avLst/>
              <a:gdLst/>
              <a:ahLst/>
              <a:cxnLst/>
              <a:rect l="l" t="t" r="r" b="b"/>
              <a:pathLst>
                <a:path w="312" h="1119" extrusionOk="0">
                  <a:moveTo>
                    <a:pt x="312" y="1"/>
                  </a:moveTo>
                  <a:lnTo>
                    <a:pt x="115" y="33"/>
                  </a:lnTo>
                  <a:lnTo>
                    <a:pt x="0" y="1102"/>
                  </a:lnTo>
                  <a:lnTo>
                    <a:pt x="135" y="1119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5632000" y="740500"/>
              <a:ext cx="42750" cy="37225"/>
            </a:xfrm>
            <a:custGeom>
              <a:avLst/>
              <a:gdLst/>
              <a:ahLst/>
              <a:cxnLst/>
              <a:rect l="l" t="t" r="r" b="b"/>
              <a:pathLst>
                <a:path w="1710" h="1489" extrusionOk="0">
                  <a:moveTo>
                    <a:pt x="823" y="1"/>
                  </a:moveTo>
                  <a:cubicBezTo>
                    <a:pt x="463" y="1"/>
                    <a:pt x="87" y="323"/>
                    <a:pt x="44" y="679"/>
                  </a:cubicBezTo>
                  <a:cubicBezTo>
                    <a:pt x="0" y="1016"/>
                    <a:pt x="237" y="1367"/>
                    <a:pt x="565" y="1459"/>
                  </a:cubicBezTo>
                  <a:cubicBezTo>
                    <a:pt x="660" y="1482"/>
                    <a:pt x="758" y="1488"/>
                    <a:pt x="857" y="1488"/>
                  </a:cubicBezTo>
                  <a:cubicBezTo>
                    <a:pt x="1208" y="1485"/>
                    <a:pt x="1441" y="1354"/>
                    <a:pt x="1588" y="1033"/>
                  </a:cubicBezTo>
                  <a:cubicBezTo>
                    <a:pt x="1641" y="921"/>
                    <a:pt x="1683" y="810"/>
                    <a:pt x="1696" y="688"/>
                  </a:cubicBezTo>
                  <a:cubicBezTo>
                    <a:pt x="1709" y="567"/>
                    <a:pt x="1686" y="442"/>
                    <a:pt x="1614" y="344"/>
                  </a:cubicBezTo>
                  <a:cubicBezTo>
                    <a:pt x="1571" y="285"/>
                    <a:pt x="1512" y="236"/>
                    <a:pt x="1450" y="196"/>
                  </a:cubicBezTo>
                  <a:cubicBezTo>
                    <a:pt x="1279" y="88"/>
                    <a:pt x="1083" y="19"/>
                    <a:pt x="880" y="3"/>
                  </a:cubicBezTo>
                  <a:cubicBezTo>
                    <a:pt x="861" y="2"/>
                    <a:pt x="842" y="1"/>
                    <a:pt x="8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5637025" y="744775"/>
              <a:ext cx="32875" cy="28625"/>
            </a:xfrm>
            <a:custGeom>
              <a:avLst/>
              <a:gdLst/>
              <a:ahLst/>
              <a:cxnLst/>
              <a:rect l="l" t="t" r="r" b="b"/>
              <a:pathLst>
                <a:path w="1315" h="1145" extrusionOk="0">
                  <a:moveTo>
                    <a:pt x="638" y="1"/>
                  </a:moveTo>
                  <a:cubicBezTo>
                    <a:pt x="358" y="1"/>
                    <a:pt x="67" y="249"/>
                    <a:pt x="32" y="521"/>
                  </a:cubicBezTo>
                  <a:cubicBezTo>
                    <a:pt x="0" y="783"/>
                    <a:pt x="180" y="1052"/>
                    <a:pt x="433" y="1121"/>
                  </a:cubicBezTo>
                  <a:cubicBezTo>
                    <a:pt x="496" y="1137"/>
                    <a:pt x="559" y="1144"/>
                    <a:pt x="622" y="1144"/>
                  </a:cubicBezTo>
                  <a:cubicBezTo>
                    <a:pt x="634" y="1144"/>
                    <a:pt x="647" y="1144"/>
                    <a:pt x="659" y="1143"/>
                  </a:cubicBezTo>
                  <a:cubicBezTo>
                    <a:pt x="931" y="1143"/>
                    <a:pt x="1108" y="1042"/>
                    <a:pt x="1223" y="792"/>
                  </a:cubicBezTo>
                  <a:cubicBezTo>
                    <a:pt x="1259" y="711"/>
                    <a:pt x="1295" y="622"/>
                    <a:pt x="1305" y="530"/>
                  </a:cubicBezTo>
                  <a:cubicBezTo>
                    <a:pt x="1314" y="438"/>
                    <a:pt x="1299" y="340"/>
                    <a:pt x="1243" y="265"/>
                  </a:cubicBezTo>
                  <a:cubicBezTo>
                    <a:pt x="1210" y="219"/>
                    <a:pt x="1164" y="183"/>
                    <a:pt x="1115" y="153"/>
                  </a:cubicBezTo>
                  <a:cubicBezTo>
                    <a:pt x="984" y="68"/>
                    <a:pt x="833" y="16"/>
                    <a:pt x="679" y="2"/>
                  </a:cubicBezTo>
                  <a:cubicBezTo>
                    <a:pt x="665" y="1"/>
                    <a:pt x="651" y="1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5640050" y="747325"/>
              <a:ext cx="27000" cy="23525"/>
            </a:xfrm>
            <a:custGeom>
              <a:avLst/>
              <a:gdLst/>
              <a:ahLst/>
              <a:cxnLst/>
              <a:rect l="l" t="t" r="r" b="b"/>
              <a:pathLst>
                <a:path w="1080" h="941" extrusionOk="0">
                  <a:moveTo>
                    <a:pt x="519" y="0"/>
                  </a:moveTo>
                  <a:cubicBezTo>
                    <a:pt x="290" y="0"/>
                    <a:pt x="51" y="204"/>
                    <a:pt x="26" y="428"/>
                  </a:cubicBezTo>
                  <a:cubicBezTo>
                    <a:pt x="0" y="642"/>
                    <a:pt x="147" y="864"/>
                    <a:pt x="354" y="920"/>
                  </a:cubicBezTo>
                  <a:cubicBezTo>
                    <a:pt x="406" y="934"/>
                    <a:pt x="458" y="941"/>
                    <a:pt x="510" y="941"/>
                  </a:cubicBezTo>
                  <a:cubicBezTo>
                    <a:pt x="520" y="941"/>
                    <a:pt x="531" y="940"/>
                    <a:pt x="541" y="940"/>
                  </a:cubicBezTo>
                  <a:cubicBezTo>
                    <a:pt x="761" y="940"/>
                    <a:pt x="909" y="858"/>
                    <a:pt x="1004" y="651"/>
                  </a:cubicBezTo>
                  <a:cubicBezTo>
                    <a:pt x="1033" y="583"/>
                    <a:pt x="1063" y="510"/>
                    <a:pt x="1069" y="435"/>
                  </a:cubicBezTo>
                  <a:cubicBezTo>
                    <a:pt x="1079" y="360"/>
                    <a:pt x="1066" y="277"/>
                    <a:pt x="1020" y="218"/>
                  </a:cubicBezTo>
                  <a:cubicBezTo>
                    <a:pt x="994" y="179"/>
                    <a:pt x="954" y="150"/>
                    <a:pt x="915" y="124"/>
                  </a:cubicBezTo>
                  <a:cubicBezTo>
                    <a:pt x="807" y="55"/>
                    <a:pt x="682" y="12"/>
                    <a:pt x="554" y="2"/>
                  </a:cubicBezTo>
                  <a:cubicBezTo>
                    <a:pt x="543" y="1"/>
                    <a:pt x="531" y="0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5653250" y="774900"/>
              <a:ext cx="4275" cy="25125"/>
            </a:xfrm>
            <a:custGeom>
              <a:avLst/>
              <a:gdLst/>
              <a:ahLst/>
              <a:cxnLst/>
              <a:rect l="l" t="t" r="r" b="b"/>
              <a:pathLst>
                <a:path w="171" h="1005" extrusionOk="0">
                  <a:moveTo>
                    <a:pt x="170" y="1"/>
                  </a:moveTo>
                  <a:lnTo>
                    <a:pt x="0" y="57"/>
                  </a:lnTo>
                  <a:lnTo>
                    <a:pt x="49" y="1004"/>
                  </a:lnTo>
                  <a:lnTo>
                    <a:pt x="167" y="998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5686600" y="797625"/>
              <a:ext cx="36825" cy="130950"/>
            </a:xfrm>
            <a:custGeom>
              <a:avLst/>
              <a:gdLst/>
              <a:ahLst/>
              <a:cxnLst/>
              <a:rect l="l" t="t" r="r" b="b"/>
              <a:pathLst>
                <a:path w="1473" h="5238" extrusionOk="0">
                  <a:moveTo>
                    <a:pt x="0" y="1"/>
                  </a:moveTo>
                  <a:lnTo>
                    <a:pt x="40" y="5103"/>
                  </a:lnTo>
                  <a:lnTo>
                    <a:pt x="748" y="5237"/>
                  </a:lnTo>
                  <a:cubicBezTo>
                    <a:pt x="748" y="5237"/>
                    <a:pt x="1470" y="292"/>
                    <a:pt x="1470" y="279"/>
                  </a:cubicBezTo>
                  <a:cubicBezTo>
                    <a:pt x="1473" y="266"/>
                    <a:pt x="76" y="4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5683325" y="789750"/>
              <a:ext cx="45100" cy="12225"/>
            </a:xfrm>
            <a:custGeom>
              <a:avLst/>
              <a:gdLst/>
              <a:ahLst/>
              <a:cxnLst/>
              <a:rect l="l" t="t" r="r" b="b"/>
              <a:pathLst>
                <a:path w="1804" h="489" extrusionOk="0">
                  <a:moveTo>
                    <a:pt x="30" y="1"/>
                  </a:moveTo>
                  <a:lnTo>
                    <a:pt x="1" y="158"/>
                  </a:lnTo>
                  <a:lnTo>
                    <a:pt x="1745" y="489"/>
                  </a:lnTo>
                  <a:lnTo>
                    <a:pt x="1804" y="17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5686925" y="929350"/>
              <a:ext cx="17650" cy="9050"/>
            </a:xfrm>
            <a:custGeom>
              <a:avLst/>
              <a:gdLst/>
              <a:ahLst/>
              <a:cxnLst/>
              <a:rect l="l" t="t" r="r" b="b"/>
              <a:pathLst>
                <a:path w="706" h="362" extrusionOk="0">
                  <a:moveTo>
                    <a:pt x="37" y="1"/>
                  </a:moveTo>
                  <a:lnTo>
                    <a:pt x="1" y="185"/>
                  </a:lnTo>
                  <a:lnTo>
                    <a:pt x="660" y="362"/>
                  </a:lnTo>
                  <a:lnTo>
                    <a:pt x="706" y="12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5640950" y="804600"/>
              <a:ext cx="32400" cy="101100"/>
            </a:xfrm>
            <a:custGeom>
              <a:avLst/>
              <a:gdLst/>
              <a:ahLst/>
              <a:cxnLst/>
              <a:rect l="l" t="t" r="r" b="b"/>
              <a:pathLst>
                <a:path w="1296" h="4044" extrusionOk="0">
                  <a:moveTo>
                    <a:pt x="1" y="0"/>
                  </a:moveTo>
                  <a:lnTo>
                    <a:pt x="384" y="3925"/>
                  </a:lnTo>
                  <a:lnTo>
                    <a:pt x="1007" y="4043"/>
                  </a:lnTo>
                  <a:lnTo>
                    <a:pt x="1295" y="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5637675" y="794350"/>
              <a:ext cx="39700" cy="13050"/>
            </a:xfrm>
            <a:custGeom>
              <a:avLst/>
              <a:gdLst/>
              <a:ahLst/>
              <a:cxnLst/>
              <a:rect l="l" t="t" r="r" b="b"/>
              <a:pathLst>
                <a:path w="1588" h="522" extrusionOk="0">
                  <a:moveTo>
                    <a:pt x="6" y="0"/>
                  </a:moveTo>
                  <a:lnTo>
                    <a:pt x="0" y="233"/>
                  </a:lnTo>
                  <a:lnTo>
                    <a:pt x="1518" y="521"/>
                  </a:lnTo>
                  <a:lnTo>
                    <a:pt x="1587" y="16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5647100" y="905100"/>
              <a:ext cx="20600" cy="9525"/>
            </a:xfrm>
            <a:custGeom>
              <a:avLst/>
              <a:gdLst/>
              <a:ahLst/>
              <a:cxnLst/>
              <a:rect l="l" t="t" r="r" b="b"/>
              <a:pathLst>
                <a:path w="824" h="381" extrusionOk="0">
                  <a:moveTo>
                    <a:pt x="79" y="0"/>
                  </a:moveTo>
                  <a:lnTo>
                    <a:pt x="0" y="180"/>
                  </a:lnTo>
                  <a:lnTo>
                    <a:pt x="781" y="380"/>
                  </a:lnTo>
                  <a:lnTo>
                    <a:pt x="823" y="14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5461250" y="818375"/>
              <a:ext cx="397300" cy="75500"/>
            </a:xfrm>
            <a:custGeom>
              <a:avLst/>
              <a:gdLst/>
              <a:ahLst/>
              <a:cxnLst/>
              <a:rect l="l" t="t" r="r" b="b"/>
              <a:pathLst>
                <a:path w="15892" h="3020" extrusionOk="0">
                  <a:moveTo>
                    <a:pt x="0" y="0"/>
                  </a:moveTo>
                  <a:lnTo>
                    <a:pt x="0" y="767"/>
                  </a:lnTo>
                  <a:lnTo>
                    <a:pt x="15842" y="3020"/>
                  </a:lnTo>
                  <a:lnTo>
                    <a:pt x="15891" y="2758"/>
                  </a:lnTo>
                  <a:cubicBezTo>
                    <a:pt x="15891" y="2758"/>
                    <a:pt x="499" y="11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5860225" y="816550"/>
              <a:ext cx="96775" cy="184825"/>
            </a:xfrm>
            <a:custGeom>
              <a:avLst/>
              <a:gdLst/>
              <a:ahLst/>
              <a:cxnLst/>
              <a:rect l="l" t="t" r="r" b="b"/>
              <a:pathLst>
                <a:path w="3871" h="7393" extrusionOk="0">
                  <a:moveTo>
                    <a:pt x="3870" y="1"/>
                  </a:moveTo>
                  <a:lnTo>
                    <a:pt x="50" y="2837"/>
                  </a:lnTo>
                  <a:lnTo>
                    <a:pt x="1" y="3100"/>
                  </a:lnTo>
                  <a:lnTo>
                    <a:pt x="2470" y="7392"/>
                  </a:lnTo>
                  <a:lnTo>
                    <a:pt x="3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5505600" y="865825"/>
              <a:ext cx="344650" cy="175475"/>
            </a:xfrm>
            <a:custGeom>
              <a:avLst/>
              <a:gdLst/>
              <a:ahLst/>
              <a:cxnLst/>
              <a:rect l="l" t="t" r="r" b="b"/>
              <a:pathLst>
                <a:path w="13786" h="7019" extrusionOk="0">
                  <a:moveTo>
                    <a:pt x="2492" y="739"/>
                  </a:moveTo>
                  <a:cubicBezTo>
                    <a:pt x="2588" y="739"/>
                    <a:pt x="2680" y="742"/>
                    <a:pt x="2774" y="748"/>
                  </a:cubicBezTo>
                  <a:cubicBezTo>
                    <a:pt x="4434" y="814"/>
                    <a:pt x="6244" y="1043"/>
                    <a:pt x="8477" y="1470"/>
                  </a:cubicBezTo>
                  <a:cubicBezTo>
                    <a:pt x="8979" y="1565"/>
                    <a:pt x="9487" y="1673"/>
                    <a:pt x="9979" y="1774"/>
                  </a:cubicBezTo>
                  <a:cubicBezTo>
                    <a:pt x="10418" y="1870"/>
                    <a:pt x="10874" y="1965"/>
                    <a:pt x="11323" y="2054"/>
                  </a:cubicBezTo>
                  <a:cubicBezTo>
                    <a:pt x="11405" y="2069"/>
                    <a:pt x="11494" y="2083"/>
                    <a:pt x="11589" y="2099"/>
                  </a:cubicBezTo>
                  <a:cubicBezTo>
                    <a:pt x="12032" y="2178"/>
                    <a:pt x="12773" y="2302"/>
                    <a:pt x="12953" y="2617"/>
                  </a:cubicBezTo>
                  <a:cubicBezTo>
                    <a:pt x="13025" y="2742"/>
                    <a:pt x="12999" y="2955"/>
                    <a:pt x="12963" y="3148"/>
                  </a:cubicBezTo>
                  <a:cubicBezTo>
                    <a:pt x="12808" y="3998"/>
                    <a:pt x="12510" y="4808"/>
                    <a:pt x="12074" y="5552"/>
                  </a:cubicBezTo>
                  <a:cubicBezTo>
                    <a:pt x="11936" y="5788"/>
                    <a:pt x="11766" y="6044"/>
                    <a:pt x="11543" y="6166"/>
                  </a:cubicBezTo>
                  <a:cubicBezTo>
                    <a:pt x="11390" y="6249"/>
                    <a:pt x="11207" y="6277"/>
                    <a:pt x="11003" y="6277"/>
                  </a:cubicBezTo>
                  <a:cubicBezTo>
                    <a:pt x="10839" y="6277"/>
                    <a:pt x="10662" y="6259"/>
                    <a:pt x="10474" y="6237"/>
                  </a:cubicBezTo>
                  <a:lnTo>
                    <a:pt x="6713" y="5795"/>
                  </a:lnTo>
                  <a:cubicBezTo>
                    <a:pt x="4798" y="5568"/>
                    <a:pt x="2814" y="5335"/>
                    <a:pt x="1027" y="4575"/>
                  </a:cubicBezTo>
                  <a:cubicBezTo>
                    <a:pt x="961" y="4548"/>
                    <a:pt x="866" y="4506"/>
                    <a:pt x="826" y="4463"/>
                  </a:cubicBezTo>
                  <a:cubicBezTo>
                    <a:pt x="758" y="4391"/>
                    <a:pt x="755" y="4185"/>
                    <a:pt x="755" y="4096"/>
                  </a:cubicBezTo>
                  <a:cubicBezTo>
                    <a:pt x="741" y="3483"/>
                    <a:pt x="807" y="2867"/>
                    <a:pt x="944" y="2266"/>
                  </a:cubicBezTo>
                  <a:cubicBezTo>
                    <a:pt x="1115" y="1509"/>
                    <a:pt x="1407" y="1034"/>
                    <a:pt x="1814" y="853"/>
                  </a:cubicBezTo>
                  <a:cubicBezTo>
                    <a:pt x="2011" y="761"/>
                    <a:pt x="2243" y="739"/>
                    <a:pt x="2492" y="739"/>
                  </a:cubicBezTo>
                  <a:close/>
                  <a:moveTo>
                    <a:pt x="2497" y="0"/>
                  </a:moveTo>
                  <a:cubicBezTo>
                    <a:pt x="2164" y="0"/>
                    <a:pt x="1826" y="33"/>
                    <a:pt x="1509" y="177"/>
                  </a:cubicBezTo>
                  <a:cubicBezTo>
                    <a:pt x="882" y="460"/>
                    <a:pt x="449" y="1105"/>
                    <a:pt x="220" y="2102"/>
                  </a:cubicBezTo>
                  <a:cubicBezTo>
                    <a:pt x="72" y="2758"/>
                    <a:pt x="0" y="3434"/>
                    <a:pt x="13" y="4109"/>
                  </a:cubicBezTo>
                  <a:cubicBezTo>
                    <a:pt x="17" y="4297"/>
                    <a:pt x="24" y="4683"/>
                    <a:pt x="279" y="4966"/>
                  </a:cubicBezTo>
                  <a:cubicBezTo>
                    <a:pt x="417" y="5113"/>
                    <a:pt x="581" y="5191"/>
                    <a:pt x="738" y="5257"/>
                  </a:cubicBezTo>
                  <a:cubicBezTo>
                    <a:pt x="2624" y="6060"/>
                    <a:pt x="4657" y="6300"/>
                    <a:pt x="6627" y="6529"/>
                  </a:cubicBezTo>
                  <a:lnTo>
                    <a:pt x="10388" y="6972"/>
                  </a:lnTo>
                  <a:cubicBezTo>
                    <a:pt x="10569" y="6992"/>
                    <a:pt x="10779" y="7018"/>
                    <a:pt x="10998" y="7018"/>
                  </a:cubicBezTo>
                  <a:cubicBezTo>
                    <a:pt x="11293" y="7018"/>
                    <a:pt x="11608" y="6972"/>
                    <a:pt x="11894" y="6818"/>
                  </a:cubicBezTo>
                  <a:cubicBezTo>
                    <a:pt x="12281" y="6608"/>
                    <a:pt x="12523" y="6251"/>
                    <a:pt x="12714" y="5926"/>
                  </a:cubicBezTo>
                  <a:cubicBezTo>
                    <a:pt x="13192" y="5106"/>
                    <a:pt x="13521" y="4218"/>
                    <a:pt x="13694" y="3283"/>
                  </a:cubicBezTo>
                  <a:cubicBezTo>
                    <a:pt x="13753" y="2959"/>
                    <a:pt x="13786" y="2581"/>
                    <a:pt x="13595" y="2250"/>
                  </a:cubicBezTo>
                  <a:cubicBezTo>
                    <a:pt x="13245" y="1633"/>
                    <a:pt x="12360" y="1483"/>
                    <a:pt x="11714" y="1371"/>
                  </a:cubicBezTo>
                  <a:cubicBezTo>
                    <a:pt x="11625" y="1355"/>
                    <a:pt x="11540" y="1341"/>
                    <a:pt x="11464" y="1326"/>
                  </a:cubicBezTo>
                  <a:cubicBezTo>
                    <a:pt x="11022" y="1240"/>
                    <a:pt x="10569" y="1145"/>
                    <a:pt x="10133" y="1053"/>
                  </a:cubicBezTo>
                  <a:cubicBezTo>
                    <a:pt x="9638" y="948"/>
                    <a:pt x="9123" y="837"/>
                    <a:pt x="8614" y="742"/>
                  </a:cubicBezTo>
                  <a:cubicBezTo>
                    <a:pt x="6346" y="309"/>
                    <a:pt x="4499" y="76"/>
                    <a:pt x="2807" y="7"/>
                  </a:cubicBezTo>
                  <a:cubicBezTo>
                    <a:pt x="2705" y="4"/>
                    <a:pt x="2601" y="0"/>
                    <a:pt x="2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5513225" y="873425"/>
              <a:ext cx="329250" cy="160225"/>
            </a:xfrm>
            <a:custGeom>
              <a:avLst/>
              <a:gdLst/>
              <a:ahLst/>
              <a:cxnLst/>
              <a:rect l="l" t="t" r="r" b="b"/>
              <a:pathLst>
                <a:path w="13170" h="6409" extrusionOk="0">
                  <a:moveTo>
                    <a:pt x="2187" y="129"/>
                  </a:moveTo>
                  <a:cubicBezTo>
                    <a:pt x="2286" y="129"/>
                    <a:pt x="2384" y="132"/>
                    <a:pt x="2483" y="139"/>
                  </a:cubicBezTo>
                  <a:cubicBezTo>
                    <a:pt x="4155" y="208"/>
                    <a:pt x="5982" y="438"/>
                    <a:pt x="8228" y="864"/>
                  </a:cubicBezTo>
                  <a:cubicBezTo>
                    <a:pt x="8733" y="963"/>
                    <a:pt x="9244" y="1070"/>
                    <a:pt x="9736" y="1175"/>
                  </a:cubicBezTo>
                  <a:cubicBezTo>
                    <a:pt x="10175" y="1267"/>
                    <a:pt x="10628" y="1362"/>
                    <a:pt x="11077" y="1451"/>
                  </a:cubicBezTo>
                  <a:cubicBezTo>
                    <a:pt x="11156" y="1464"/>
                    <a:pt x="11244" y="1481"/>
                    <a:pt x="11336" y="1497"/>
                  </a:cubicBezTo>
                  <a:cubicBezTo>
                    <a:pt x="11897" y="1592"/>
                    <a:pt x="12661" y="1723"/>
                    <a:pt x="12913" y="2163"/>
                  </a:cubicBezTo>
                  <a:cubicBezTo>
                    <a:pt x="13035" y="2372"/>
                    <a:pt x="13005" y="2641"/>
                    <a:pt x="12960" y="2900"/>
                  </a:cubicBezTo>
                  <a:cubicBezTo>
                    <a:pt x="12795" y="3786"/>
                    <a:pt x="12484" y="4625"/>
                    <a:pt x="12031" y="5402"/>
                  </a:cubicBezTo>
                  <a:cubicBezTo>
                    <a:pt x="11874" y="5674"/>
                    <a:pt x="11674" y="5973"/>
                    <a:pt x="11382" y="6130"/>
                  </a:cubicBezTo>
                  <a:cubicBezTo>
                    <a:pt x="11176" y="6241"/>
                    <a:pt x="10947" y="6277"/>
                    <a:pt x="10699" y="6277"/>
                  </a:cubicBezTo>
                  <a:cubicBezTo>
                    <a:pt x="10520" y="6277"/>
                    <a:pt x="10331" y="6259"/>
                    <a:pt x="10133" y="6236"/>
                  </a:cubicBezTo>
                  <a:lnTo>
                    <a:pt x="6372" y="5792"/>
                  </a:lnTo>
                  <a:cubicBezTo>
                    <a:pt x="4434" y="5567"/>
                    <a:pt x="2430" y="5331"/>
                    <a:pt x="604" y="4553"/>
                  </a:cubicBezTo>
                  <a:cubicBezTo>
                    <a:pt x="486" y="4504"/>
                    <a:pt x="374" y="4451"/>
                    <a:pt x="295" y="4366"/>
                  </a:cubicBezTo>
                  <a:cubicBezTo>
                    <a:pt x="167" y="4225"/>
                    <a:pt x="148" y="4012"/>
                    <a:pt x="144" y="3799"/>
                  </a:cubicBezTo>
                  <a:cubicBezTo>
                    <a:pt x="132" y="3159"/>
                    <a:pt x="200" y="2520"/>
                    <a:pt x="341" y="1894"/>
                  </a:cubicBezTo>
                  <a:cubicBezTo>
                    <a:pt x="535" y="1041"/>
                    <a:pt x="886" y="494"/>
                    <a:pt x="1381" y="270"/>
                  </a:cubicBezTo>
                  <a:cubicBezTo>
                    <a:pt x="1630" y="159"/>
                    <a:pt x="1903" y="129"/>
                    <a:pt x="2187" y="129"/>
                  </a:cubicBezTo>
                  <a:close/>
                  <a:moveTo>
                    <a:pt x="2180" y="0"/>
                  </a:moveTo>
                  <a:cubicBezTo>
                    <a:pt x="1882" y="0"/>
                    <a:pt x="1595" y="29"/>
                    <a:pt x="1328" y="149"/>
                  </a:cubicBezTo>
                  <a:cubicBezTo>
                    <a:pt x="794" y="392"/>
                    <a:pt x="417" y="969"/>
                    <a:pt x="214" y="1864"/>
                  </a:cubicBezTo>
                  <a:cubicBezTo>
                    <a:pt x="69" y="2500"/>
                    <a:pt x="0" y="3150"/>
                    <a:pt x="14" y="3802"/>
                  </a:cubicBezTo>
                  <a:cubicBezTo>
                    <a:pt x="17" y="4038"/>
                    <a:pt x="43" y="4281"/>
                    <a:pt x="200" y="4455"/>
                  </a:cubicBezTo>
                  <a:cubicBezTo>
                    <a:pt x="295" y="4559"/>
                    <a:pt x="420" y="4615"/>
                    <a:pt x="551" y="4674"/>
                  </a:cubicBezTo>
                  <a:cubicBezTo>
                    <a:pt x="2398" y="5458"/>
                    <a:pt x="4411" y="5694"/>
                    <a:pt x="6358" y="5924"/>
                  </a:cubicBezTo>
                  <a:lnTo>
                    <a:pt x="10116" y="6366"/>
                  </a:lnTo>
                  <a:cubicBezTo>
                    <a:pt x="10323" y="6389"/>
                    <a:pt x="10516" y="6409"/>
                    <a:pt x="10703" y="6409"/>
                  </a:cubicBezTo>
                  <a:cubicBezTo>
                    <a:pt x="10969" y="6409"/>
                    <a:pt x="11218" y="6369"/>
                    <a:pt x="11445" y="6245"/>
                  </a:cubicBezTo>
                  <a:cubicBezTo>
                    <a:pt x="11763" y="6071"/>
                    <a:pt x="11979" y="5756"/>
                    <a:pt x="12146" y="5468"/>
                  </a:cubicBezTo>
                  <a:cubicBezTo>
                    <a:pt x="12606" y="4677"/>
                    <a:pt x="12924" y="3822"/>
                    <a:pt x="13087" y="2923"/>
                  </a:cubicBezTo>
                  <a:cubicBezTo>
                    <a:pt x="13140" y="2641"/>
                    <a:pt x="13169" y="2343"/>
                    <a:pt x="13025" y="2097"/>
                  </a:cubicBezTo>
                  <a:cubicBezTo>
                    <a:pt x="12747" y="1605"/>
                    <a:pt x="11943" y="1467"/>
                    <a:pt x="11359" y="1369"/>
                  </a:cubicBezTo>
                  <a:cubicBezTo>
                    <a:pt x="11268" y="1352"/>
                    <a:pt x="11179" y="1336"/>
                    <a:pt x="11103" y="1323"/>
                  </a:cubicBezTo>
                  <a:cubicBezTo>
                    <a:pt x="10654" y="1234"/>
                    <a:pt x="10201" y="1140"/>
                    <a:pt x="9765" y="1048"/>
                  </a:cubicBezTo>
                  <a:cubicBezTo>
                    <a:pt x="9270" y="943"/>
                    <a:pt x="8759" y="834"/>
                    <a:pt x="8254" y="736"/>
                  </a:cubicBezTo>
                  <a:cubicBezTo>
                    <a:pt x="5998" y="309"/>
                    <a:pt x="4168" y="77"/>
                    <a:pt x="2489" y="8"/>
                  </a:cubicBezTo>
                  <a:cubicBezTo>
                    <a:pt x="2385" y="4"/>
                    <a:pt x="2282" y="0"/>
                    <a:pt x="2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3"/>
          <p:cNvSpPr txBox="1">
            <a:spLocks noGrp="1"/>
          </p:cNvSpPr>
          <p:nvPr>
            <p:ph type="subTitle" idx="1"/>
          </p:nvPr>
        </p:nvSpPr>
        <p:spPr>
          <a:xfrm>
            <a:off x="1654526" y="3966649"/>
            <a:ext cx="27081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The system works in a </a:t>
            </a:r>
            <a:r>
              <a:rPr lang="it-IT" dirty="0" err="1"/>
              <a:t>fully</a:t>
            </a:r>
            <a:r>
              <a:rPr lang="it-IT" dirty="0"/>
              <a:t> </a:t>
            </a:r>
            <a:r>
              <a:rPr lang="it-IT" dirty="0" err="1"/>
              <a:t>local</a:t>
            </a:r>
            <a:r>
              <a:rPr lang="it-IT" dirty="0"/>
              <a:t> fashion</a:t>
            </a:r>
            <a:endParaRPr dirty="0"/>
          </a:p>
        </p:txBody>
      </p:sp>
      <p:sp>
        <p:nvSpPr>
          <p:cNvPr id="486" name="Google Shape;486;p33"/>
          <p:cNvSpPr txBox="1">
            <a:spLocks noGrp="1"/>
          </p:cNvSpPr>
          <p:nvPr>
            <p:ph type="subTitle" idx="3"/>
          </p:nvPr>
        </p:nvSpPr>
        <p:spPr>
          <a:xfrm>
            <a:off x="1654526" y="3628140"/>
            <a:ext cx="2708100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Environment: local</a:t>
            </a:r>
            <a:endParaRPr dirty="0"/>
          </a:p>
        </p:txBody>
      </p:sp>
      <p:sp>
        <p:nvSpPr>
          <p:cNvPr id="488" name="Google Shape;488;p33"/>
          <p:cNvSpPr txBox="1">
            <a:spLocks noGrp="1"/>
          </p:cNvSpPr>
          <p:nvPr>
            <p:ph type="subTitle" idx="5"/>
          </p:nvPr>
        </p:nvSpPr>
        <p:spPr>
          <a:xfrm>
            <a:off x="1654526" y="2259747"/>
            <a:ext cx="27081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/>
              <a:t>The system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inspired</a:t>
            </a:r>
            <a:r>
              <a:rPr lang="it-IT"/>
              <a:t> by Tone Transfer, a </a:t>
            </a:r>
            <a:r>
              <a:rPr lang="it-IT" err="1"/>
              <a:t>webapp</a:t>
            </a:r>
            <a:r>
              <a:rPr lang="it-IT"/>
              <a:t> </a:t>
            </a:r>
            <a:r>
              <a:rPr lang="it-IT" err="1"/>
              <a:t>developed</a:t>
            </a:r>
            <a:r>
              <a:rPr lang="it-IT"/>
              <a:t> by Magenta </a:t>
            </a:r>
            <a:endParaRPr/>
          </a:p>
        </p:txBody>
      </p:sp>
      <p:sp>
        <p:nvSpPr>
          <p:cNvPr id="489" name="Google Shape;489;p33"/>
          <p:cNvSpPr txBox="1">
            <a:spLocks noGrp="1"/>
          </p:cNvSpPr>
          <p:nvPr>
            <p:ph type="subTitle" idx="6"/>
          </p:nvPr>
        </p:nvSpPr>
        <p:spPr>
          <a:xfrm>
            <a:off x="5574602" y="3112293"/>
            <a:ext cx="3050603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The system expoilts the DDSP library, developed by Magenta</a:t>
            </a:r>
          </a:p>
          <a:p>
            <a:pPr marL="0" indent="0">
              <a:spcAft>
                <a:spcPts val="1600"/>
              </a:spcAft>
            </a:pPr>
            <a:r>
              <a:rPr lang="en-US" dirty="0"/>
              <a:t>Each instrument morphing is obtained using pre-trained tunable models available with DDSP</a:t>
            </a:r>
          </a:p>
        </p:txBody>
      </p:sp>
      <p:sp>
        <p:nvSpPr>
          <p:cNvPr id="490" name="Google Shape;490;p33"/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91" name="Google Shape;491;p33"/>
          <p:cNvSpPr txBox="1">
            <a:spLocks noGrp="1"/>
          </p:cNvSpPr>
          <p:nvPr>
            <p:ph type="subTitle" idx="7"/>
          </p:nvPr>
        </p:nvSpPr>
        <p:spPr>
          <a:xfrm>
            <a:off x="1654526" y="1921249"/>
            <a:ext cx="2708100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/>
              <a:t>Reference: Tone Transfer</a:t>
            </a:r>
            <a:endParaRPr/>
          </a:p>
        </p:txBody>
      </p:sp>
      <p:sp>
        <p:nvSpPr>
          <p:cNvPr id="492" name="Google Shape;492;p33"/>
          <p:cNvSpPr txBox="1">
            <a:spLocks noGrp="1"/>
          </p:cNvSpPr>
          <p:nvPr>
            <p:ph type="subTitle" idx="8"/>
          </p:nvPr>
        </p:nvSpPr>
        <p:spPr>
          <a:xfrm>
            <a:off x="5574602" y="2751426"/>
            <a:ext cx="2708100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Tool: DDSP</a:t>
            </a:r>
            <a:endParaRPr dirty="0"/>
          </a:p>
        </p:txBody>
      </p:sp>
      <p:sp>
        <p:nvSpPr>
          <p:cNvPr id="493" name="Google Shape;493;p33"/>
          <p:cNvSpPr/>
          <p:nvPr/>
        </p:nvSpPr>
        <p:spPr>
          <a:xfrm>
            <a:off x="954113" y="1727500"/>
            <a:ext cx="673350" cy="2994052"/>
          </a:xfrm>
          <a:custGeom>
            <a:avLst/>
            <a:gdLst/>
            <a:ahLst/>
            <a:cxnLst/>
            <a:rect l="l" t="t" r="r" b="b"/>
            <a:pathLst>
              <a:path w="26934" h="104990" extrusionOk="0">
                <a:moveTo>
                  <a:pt x="1996" y="0"/>
                </a:moveTo>
                <a:lnTo>
                  <a:pt x="26934" y="997"/>
                </a:lnTo>
                <a:lnTo>
                  <a:pt x="24190" y="104990"/>
                </a:lnTo>
                <a:lnTo>
                  <a:pt x="0" y="103743"/>
                </a:lnTo>
                <a:close/>
              </a:path>
            </a:pathLst>
          </a:custGeom>
          <a:solidFill>
            <a:srgbClr val="EB432A"/>
          </a:solidFill>
          <a:ln>
            <a:noFill/>
          </a:ln>
        </p:spPr>
      </p:sp>
      <p:sp>
        <p:nvSpPr>
          <p:cNvPr id="494" name="Google Shape;494;p33"/>
          <p:cNvSpPr/>
          <p:nvPr/>
        </p:nvSpPr>
        <p:spPr>
          <a:xfrm>
            <a:off x="4723613" y="1727500"/>
            <a:ext cx="673350" cy="3067201"/>
          </a:xfrm>
          <a:custGeom>
            <a:avLst/>
            <a:gdLst/>
            <a:ahLst/>
            <a:cxnLst/>
            <a:rect l="l" t="t" r="r" b="b"/>
            <a:pathLst>
              <a:path w="26934" h="104990" extrusionOk="0">
                <a:moveTo>
                  <a:pt x="1996" y="0"/>
                </a:moveTo>
                <a:lnTo>
                  <a:pt x="26934" y="997"/>
                </a:lnTo>
                <a:lnTo>
                  <a:pt x="24190" y="104990"/>
                </a:lnTo>
                <a:lnTo>
                  <a:pt x="0" y="1037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95" name="Google Shape;495;p33"/>
          <p:cNvSpPr txBox="1">
            <a:spLocks noGrp="1"/>
          </p:cNvSpPr>
          <p:nvPr>
            <p:ph type="ctrTitle"/>
          </p:nvPr>
        </p:nvSpPr>
        <p:spPr>
          <a:xfrm>
            <a:off x="3628750" y="398250"/>
            <a:ext cx="4795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TIMBRE TRANSFER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azz Festival Marketing Campaign by Slidesgo">
  <a:themeElements>
    <a:clrScheme name="Simple Light">
      <a:dk1>
        <a:srgbClr val="EFEBD7"/>
      </a:dk1>
      <a:lt1>
        <a:srgbClr val="1A1B2C"/>
      </a:lt1>
      <a:dk2>
        <a:srgbClr val="EB432A"/>
      </a:dk2>
      <a:lt2>
        <a:srgbClr val="569992"/>
      </a:lt2>
      <a:accent1>
        <a:srgbClr val="F5C174"/>
      </a:accent1>
      <a:accent2>
        <a:srgbClr val="EFEBD7"/>
      </a:accent2>
      <a:accent3>
        <a:srgbClr val="1A1B2C"/>
      </a:accent3>
      <a:accent4>
        <a:srgbClr val="EB432A"/>
      </a:accent4>
      <a:accent5>
        <a:srgbClr val="569992"/>
      </a:accent5>
      <a:accent6>
        <a:srgbClr val="F5C174"/>
      </a:accent6>
      <a:hlink>
        <a:srgbClr val="EFEBD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778</Words>
  <Application>Microsoft Office PowerPoint</Application>
  <PresentationFormat>Presentazione su schermo (16:9)</PresentationFormat>
  <Paragraphs>173</Paragraphs>
  <Slides>30</Slides>
  <Notes>30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10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30</vt:i4>
      </vt:variant>
    </vt:vector>
  </HeadingPairs>
  <TitlesOfParts>
    <vt:vector size="41" baseType="lpstr">
      <vt:lpstr>Catamaran Light</vt:lpstr>
      <vt:lpstr>Fira Sans Extra Condensed Medium</vt:lpstr>
      <vt:lpstr>DM Sans</vt:lpstr>
      <vt:lpstr>Big Shoulders Text</vt:lpstr>
      <vt:lpstr>Roboto Slab</vt:lpstr>
      <vt:lpstr>Arial</vt:lpstr>
      <vt:lpstr>Bahiana</vt:lpstr>
      <vt:lpstr>Bookman Old Style</vt:lpstr>
      <vt:lpstr>Big Shoulders Text Black</vt:lpstr>
      <vt:lpstr>Catamaran</vt:lpstr>
      <vt:lpstr>Jazz Festival Marketing Campaign by Slidesgo</vt:lpstr>
      <vt:lpstr>MORPHFUN</vt:lpstr>
      <vt:lpstr>Playing an instrument is a lot of fun,  but what if you could have </vt:lpstr>
      <vt:lpstr>MorphFun concept</vt:lpstr>
      <vt:lpstr>MORPHFUN IDEA</vt:lpstr>
      <vt:lpstr>RESOURCES</vt:lpstr>
      <vt:lpstr>HOW IT WORKS - USER INTERACTION</vt:lpstr>
      <vt:lpstr>HOW IT WORKS</vt:lpstr>
      <vt:lpstr>TIMBRE  TRANSFER</vt:lpstr>
      <vt:lpstr>TIMBRE TRANSFER</vt:lpstr>
      <vt:lpstr>TONE TRANSFER by Magenta</vt:lpstr>
      <vt:lpstr>TONE TRANSFER by Magenta</vt:lpstr>
      <vt:lpstr>FEATURED INSTRUMENTS</vt:lpstr>
      <vt:lpstr>GESTURE RECOGNITION</vt:lpstr>
      <vt:lpstr>FEATURED GESTURES</vt:lpstr>
      <vt:lpstr>Gesture Recognition solutions</vt:lpstr>
      <vt:lpstr>Pose Estimation</vt:lpstr>
      <vt:lpstr>Multi-Class Classification</vt:lpstr>
      <vt:lpstr>GRAPHICAL  USER INTERFACE</vt:lpstr>
      <vt:lpstr>GRAPHICAL USER INTERFACE</vt:lpstr>
      <vt:lpstr>GUI</vt:lpstr>
      <vt:lpstr>CODE ARCHITECTURE</vt:lpstr>
      <vt:lpstr>Model-View-Controller pattern</vt:lpstr>
      <vt:lpstr>MVP Pattern</vt:lpstr>
      <vt:lpstr>Presentazione standard di PowerPoint</vt:lpstr>
      <vt:lpstr>Parallelism - Multithreading</vt:lpstr>
      <vt:lpstr>Queueing</vt:lpstr>
      <vt:lpstr>Possible Improvements</vt:lpstr>
      <vt:lpstr>Presentazione standard di PowerPoint</vt:lpstr>
      <vt:lpstr>It’s demo time!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MORPHUN </dc:title>
  <cp:lastModifiedBy>Gabriele Maucione</cp:lastModifiedBy>
  <cp:revision>8</cp:revision>
  <dcterms:modified xsi:type="dcterms:W3CDTF">2022-06-27T18:00:39Z</dcterms:modified>
</cp:coreProperties>
</file>

<file path=docProps/thumbnail.jpeg>
</file>